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y="6858000" cx="9144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3038475" cy="465138"/>
          </a:xfrm>
          <a:prstGeom prst="rect">
            <a:avLst/>
          </a:prstGeom>
          <a:noFill/>
          <a:ln>
            <a:noFill/>
          </a:ln>
        </p:spPr>
        <p:txBody>
          <a:bodyPr anchorCtr="0" anchor="t"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Shape 4"/>
          <p:cNvSpPr txBox="1"/>
          <p:nvPr>
            <p:ph idx="10" type="dt"/>
          </p:nvPr>
        </p:nvSpPr>
        <p:spPr>
          <a:xfrm>
            <a:off x="3970338" y="0"/>
            <a:ext cx="3038475" cy="465138"/>
          </a:xfrm>
          <a:prstGeom prst="rect">
            <a:avLst/>
          </a:prstGeom>
          <a:noFill/>
          <a:ln>
            <a:noFill/>
          </a:ln>
        </p:spPr>
        <p:txBody>
          <a:bodyPr anchorCtr="0" anchor="t" bIns="91425" lIns="91425" spcFirstLastPara="1" rIns="91425" wrap="square" tIns="91425"/>
          <a:lstStyle>
            <a:lvl1pPr indent="0" lvl="0" mar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Shape 5"/>
          <p:cNvSpPr/>
          <p:nvPr>
            <p:ph idx="3"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6" name="Shape 6"/>
          <p:cNvSpPr txBox="1"/>
          <p:nvPr>
            <p:ph idx="1" type="body"/>
          </p:nvPr>
        </p:nvSpPr>
        <p:spPr>
          <a:xfrm>
            <a:off x="701675" y="4416425"/>
            <a:ext cx="5607050" cy="4183063"/>
          </a:xfrm>
          <a:prstGeom prst="rect">
            <a:avLst/>
          </a:prstGeom>
          <a:noFill/>
          <a:ln>
            <a:noFill/>
          </a:ln>
        </p:spPr>
        <p:txBody>
          <a:bodyPr anchorCtr="0" anchor="t" bIns="91425" lIns="91425" spcFirstLastPara="1" rIns="91425" wrap="square" tIns="91425"/>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829675"/>
            <a:ext cx="3038475" cy="465138"/>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Shape 8"/>
          <p:cNvSpPr txBox="1"/>
          <p:nvPr>
            <p:ph idx="12" type="sldNum"/>
          </p:nvPr>
        </p:nvSpPr>
        <p:spPr>
          <a:xfrm>
            <a:off x="3970338" y="8829675"/>
            <a:ext cx="3038475" cy="465138"/>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173" name="Shape 173"/>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229" name="Shape 229"/>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Shape 234"/>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235" name="Shape 235"/>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9" name="Shape 239"/>
        <p:cNvGrpSpPr/>
        <p:nvPr/>
      </p:nvGrpSpPr>
      <p:grpSpPr>
        <a:xfrm>
          <a:off x="0" y="0"/>
          <a:ext cx="0" cy="0"/>
          <a:chOff x="0" y="0"/>
          <a:chExt cx="0" cy="0"/>
        </a:xfrm>
      </p:grpSpPr>
      <p:sp>
        <p:nvSpPr>
          <p:cNvPr id="240" name="Shape 240"/>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241" name="Shape 241"/>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5" name="Shape 245"/>
        <p:cNvGrpSpPr/>
        <p:nvPr/>
      </p:nvGrpSpPr>
      <p:grpSpPr>
        <a:xfrm>
          <a:off x="0" y="0"/>
          <a:ext cx="0" cy="0"/>
          <a:chOff x="0" y="0"/>
          <a:chExt cx="0" cy="0"/>
        </a:xfrm>
      </p:grpSpPr>
      <p:sp>
        <p:nvSpPr>
          <p:cNvPr id="246" name="Shape 246"/>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247" name="Shape 247"/>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1" name="Shape 251"/>
        <p:cNvGrpSpPr/>
        <p:nvPr/>
      </p:nvGrpSpPr>
      <p:grpSpPr>
        <a:xfrm>
          <a:off x="0" y="0"/>
          <a:ext cx="0" cy="0"/>
          <a:chOff x="0" y="0"/>
          <a:chExt cx="0" cy="0"/>
        </a:xfrm>
      </p:grpSpPr>
      <p:sp>
        <p:nvSpPr>
          <p:cNvPr id="252" name="Shape 252"/>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253" name="Shape 253"/>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7" name="Shape 257"/>
        <p:cNvGrpSpPr/>
        <p:nvPr/>
      </p:nvGrpSpPr>
      <p:grpSpPr>
        <a:xfrm>
          <a:off x="0" y="0"/>
          <a:ext cx="0" cy="0"/>
          <a:chOff x="0" y="0"/>
          <a:chExt cx="0" cy="0"/>
        </a:xfrm>
      </p:grpSpPr>
      <p:sp>
        <p:nvSpPr>
          <p:cNvPr id="258" name="Shape 258"/>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259" name="Shape 259"/>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Shape 264"/>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a:noFill/>
          <a:ln>
            <a:noFill/>
          </a:ln>
        </p:spPr>
      </p:sp>
      <p:sp>
        <p:nvSpPr>
          <p:cNvPr id="265" name="Shape 265"/>
          <p:cNvSpPr txBox="1"/>
          <p:nvPr>
            <p:ph idx="1" type="body"/>
          </p:nvPr>
        </p:nvSpPr>
        <p:spPr>
          <a:xfrm>
            <a:off x="935038" y="4416425"/>
            <a:ext cx="5140325" cy="41830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Shape 271"/>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272" name="Shape 272"/>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Shape 278"/>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279" name="Shape 279"/>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3" name="Shape 283"/>
        <p:cNvGrpSpPr/>
        <p:nvPr/>
      </p:nvGrpSpPr>
      <p:grpSpPr>
        <a:xfrm>
          <a:off x="0" y="0"/>
          <a:ext cx="0" cy="0"/>
          <a:chOff x="0" y="0"/>
          <a:chExt cx="0" cy="0"/>
        </a:xfrm>
      </p:grpSpPr>
      <p:sp>
        <p:nvSpPr>
          <p:cNvPr id="284" name="Shape 284"/>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285" name="Shape 285"/>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Shape 178"/>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179" name="Shape 179"/>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9" name="Shape 289"/>
        <p:cNvGrpSpPr/>
        <p:nvPr/>
      </p:nvGrpSpPr>
      <p:grpSpPr>
        <a:xfrm>
          <a:off x="0" y="0"/>
          <a:ext cx="0" cy="0"/>
          <a:chOff x="0" y="0"/>
          <a:chExt cx="0" cy="0"/>
        </a:xfrm>
      </p:grpSpPr>
      <p:sp>
        <p:nvSpPr>
          <p:cNvPr id="290" name="Shape 290"/>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291" name="Shape 291"/>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5" name="Shape 295"/>
        <p:cNvGrpSpPr/>
        <p:nvPr/>
      </p:nvGrpSpPr>
      <p:grpSpPr>
        <a:xfrm>
          <a:off x="0" y="0"/>
          <a:ext cx="0" cy="0"/>
          <a:chOff x="0" y="0"/>
          <a:chExt cx="0" cy="0"/>
        </a:xfrm>
      </p:grpSpPr>
      <p:sp>
        <p:nvSpPr>
          <p:cNvPr id="296" name="Shape 296"/>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297" name="Shape 297"/>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1" name="Shape 301"/>
        <p:cNvGrpSpPr/>
        <p:nvPr/>
      </p:nvGrpSpPr>
      <p:grpSpPr>
        <a:xfrm>
          <a:off x="0" y="0"/>
          <a:ext cx="0" cy="0"/>
          <a:chOff x="0" y="0"/>
          <a:chExt cx="0" cy="0"/>
        </a:xfrm>
      </p:grpSpPr>
      <p:sp>
        <p:nvSpPr>
          <p:cNvPr id="302" name="Shape 302"/>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303" name="Shape 303"/>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Shape 184"/>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185" name="Shape 185"/>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Shape 190"/>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191" name="Shape 191"/>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7" name="Shape 197"/>
        <p:cNvGrpSpPr/>
        <p:nvPr/>
      </p:nvGrpSpPr>
      <p:grpSpPr>
        <a:xfrm>
          <a:off x="0" y="0"/>
          <a:ext cx="0" cy="0"/>
          <a:chOff x="0" y="0"/>
          <a:chExt cx="0" cy="0"/>
        </a:xfrm>
      </p:grpSpPr>
      <p:sp>
        <p:nvSpPr>
          <p:cNvPr id="198" name="Shape 198"/>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199" name="Shape 199"/>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3" name="Shape 203"/>
        <p:cNvGrpSpPr/>
        <p:nvPr/>
      </p:nvGrpSpPr>
      <p:grpSpPr>
        <a:xfrm>
          <a:off x="0" y="0"/>
          <a:ext cx="0" cy="0"/>
          <a:chOff x="0" y="0"/>
          <a:chExt cx="0" cy="0"/>
        </a:xfrm>
      </p:grpSpPr>
      <p:sp>
        <p:nvSpPr>
          <p:cNvPr id="204" name="Shape 204"/>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a:noFill/>
          <a:ln>
            <a:noFill/>
          </a:ln>
        </p:spPr>
      </p:sp>
      <p:sp>
        <p:nvSpPr>
          <p:cNvPr id="205" name="Shape 205"/>
          <p:cNvSpPr txBox="1"/>
          <p:nvPr>
            <p:ph idx="1" type="body"/>
          </p:nvPr>
        </p:nvSpPr>
        <p:spPr>
          <a:xfrm>
            <a:off x="935038" y="4416425"/>
            <a:ext cx="5140325" cy="41830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9" name="Shape 209"/>
        <p:cNvGrpSpPr/>
        <p:nvPr/>
      </p:nvGrpSpPr>
      <p:grpSpPr>
        <a:xfrm>
          <a:off x="0" y="0"/>
          <a:ext cx="0" cy="0"/>
          <a:chOff x="0" y="0"/>
          <a:chExt cx="0" cy="0"/>
        </a:xfrm>
      </p:grpSpPr>
      <p:sp>
        <p:nvSpPr>
          <p:cNvPr id="210" name="Shape 210"/>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211" name="Shape 211"/>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5" name="Shape 215"/>
        <p:cNvGrpSpPr/>
        <p:nvPr/>
      </p:nvGrpSpPr>
      <p:grpSpPr>
        <a:xfrm>
          <a:off x="0" y="0"/>
          <a:ext cx="0" cy="0"/>
          <a:chOff x="0" y="0"/>
          <a:chExt cx="0" cy="0"/>
        </a:xfrm>
      </p:grpSpPr>
      <p:sp>
        <p:nvSpPr>
          <p:cNvPr id="216" name="Shape 216"/>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217" name="Shape 217"/>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Shape 222"/>
          <p:cNvSpPr txBox="1"/>
          <p:nvPr>
            <p:ph idx="1" type="body"/>
          </p:nvPr>
        </p:nvSpPr>
        <p:spPr>
          <a:xfrm>
            <a:off x="701675" y="4416425"/>
            <a:ext cx="5607050" cy="4183063"/>
          </a:xfrm>
          <a:prstGeom prst="rect">
            <a:avLst/>
          </a:prstGeom>
        </p:spPr>
        <p:txBody>
          <a:bodyPr anchorCtr="0" anchor="t" bIns="91425" lIns="91425" spcFirstLastPara="1" rIns="91425" wrap="square" tIns="91425">
            <a:noAutofit/>
          </a:bodyPr>
          <a:lstStyle/>
          <a:p>
            <a:pPr indent="0" lvl="0" marL="0">
              <a:spcBef>
                <a:spcPts val="360"/>
              </a:spcBef>
              <a:spcAft>
                <a:spcPts val="0"/>
              </a:spcAft>
              <a:buNone/>
            </a:pPr>
            <a:r>
              <a:t/>
            </a:r>
            <a:endParaRPr/>
          </a:p>
        </p:txBody>
      </p:sp>
      <p:sp>
        <p:nvSpPr>
          <p:cNvPr id="223" name="Shape 223"/>
          <p:cNvSpPr/>
          <p:nvPr>
            <p:ph idx="2" type="sldImg"/>
          </p:nvPr>
        </p:nvSpPr>
        <p:spPr>
          <a:xfrm>
            <a:off x="1181100" y="696913"/>
            <a:ext cx="4648200"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itle">
  <p:cSld name="TITLE">
    <p:spTree>
      <p:nvGrpSpPr>
        <p:cNvPr id="55" name="Shape 55"/>
        <p:cNvGrpSpPr/>
        <p:nvPr/>
      </p:nvGrpSpPr>
      <p:grpSpPr>
        <a:xfrm>
          <a:off x="0" y="0"/>
          <a:ext cx="0" cy="0"/>
          <a:chOff x="0" y="0"/>
          <a:chExt cx="0" cy="0"/>
        </a:xfrm>
      </p:grpSpPr>
      <p:grpSp>
        <p:nvGrpSpPr>
          <p:cNvPr id="56" name="Shape 56"/>
          <p:cNvGrpSpPr/>
          <p:nvPr/>
        </p:nvGrpSpPr>
        <p:grpSpPr>
          <a:xfrm>
            <a:off x="0" y="0"/>
            <a:ext cx="9144000" cy="6856413"/>
            <a:chOff x="0" y="0"/>
            <a:chExt cx="5760" cy="4319"/>
          </a:xfrm>
        </p:grpSpPr>
        <p:sp>
          <p:nvSpPr>
            <p:cNvPr id="57" name="Shape 57"/>
            <p:cNvSpPr/>
            <p:nvPr/>
          </p:nvSpPr>
          <p:spPr>
            <a:xfrm>
              <a:off x="0" y="12"/>
              <a:ext cx="5758" cy="3273"/>
            </a:xfrm>
            <a:custGeom>
              <a:pathLst>
                <a:path extrusionOk="0" h="120000" w="120000">
                  <a:moveTo>
                    <a:pt x="66752" y="66581"/>
                  </a:moveTo>
                  <a:lnTo>
                    <a:pt x="0" y="0"/>
                  </a:lnTo>
                  <a:lnTo>
                    <a:pt x="0" y="19138"/>
                  </a:lnTo>
                  <a:lnTo>
                    <a:pt x="63491" y="72520"/>
                  </a:lnTo>
                  <a:lnTo>
                    <a:pt x="120000" y="120000"/>
                  </a:lnTo>
                  <a:lnTo>
                    <a:pt x="120000" y="119780"/>
                  </a:lnTo>
                  <a:lnTo>
                    <a:pt x="66752" y="66581"/>
                  </a:lnTo>
                  <a:lnTo>
                    <a:pt x="66752" y="66581"/>
                  </a:lnTo>
                  <a:close/>
                </a:path>
              </a:pathLst>
            </a:custGeom>
            <a:gradFill>
              <a:gsLst>
                <a:gs pos="0">
                  <a:srgbClr val="000068"/>
                </a:gs>
                <a:gs pos="100000">
                  <a:schemeClr val="dk1"/>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58" name="Shape 58"/>
            <p:cNvSpPr/>
            <p:nvPr/>
          </p:nvSpPr>
          <p:spPr>
            <a:xfrm>
              <a:off x="149" y="0"/>
              <a:ext cx="5609" cy="3243"/>
            </a:xfrm>
            <a:custGeom>
              <a:pathLst>
                <a:path extrusionOk="0" h="120000" w="120000">
                  <a:moveTo>
                    <a:pt x="67887" y="63422"/>
                  </a:moveTo>
                  <a:lnTo>
                    <a:pt x="9250" y="0"/>
                  </a:lnTo>
                  <a:lnTo>
                    <a:pt x="0" y="0"/>
                  </a:lnTo>
                  <a:lnTo>
                    <a:pt x="66235" y="66086"/>
                  </a:lnTo>
                  <a:lnTo>
                    <a:pt x="119999" y="120000"/>
                  </a:lnTo>
                  <a:lnTo>
                    <a:pt x="119999" y="119777"/>
                  </a:lnTo>
                  <a:lnTo>
                    <a:pt x="67887" y="63422"/>
                  </a:lnTo>
                  <a:lnTo>
                    <a:pt x="67887" y="63422"/>
                  </a:lnTo>
                  <a:close/>
                </a:path>
              </a:pathLst>
            </a:custGeom>
            <a:gradFill>
              <a:gsLst>
                <a:gs pos="0">
                  <a:srgbClr val="00007A"/>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59" name="Shape 59"/>
            <p:cNvSpPr/>
            <p:nvPr/>
          </p:nvSpPr>
          <p:spPr>
            <a:xfrm>
              <a:off x="0" y="3433"/>
              <a:ext cx="4038" cy="191"/>
            </a:xfrm>
            <a:custGeom>
              <a:pathLst>
                <a:path extrusionOk="0" h="120000" w="120000">
                  <a:moveTo>
                    <a:pt x="0" y="97500"/>
                  </a:moveTo>
                  <a:lnTo>
                    <a:pt x="120000" y="120000"/>
                  </a:lnTo>
                  <a:lnTo>
                    <a:pt x="120000" y="90000"/>
                  </a:lnTo>
                  <a:lnTo>
                    <a:pt x="0" y="0"/>
                  </a:lnTo>
                  <a:lnTo>
                    <a:pt x="0" y="97500"/>
                  </a:lnTo>
                  <a:lnTo>
                    <a:pt x="0" y="97500"/>
                  </a:lnTo>
                  <a:close/>
                </a:path>
              </a:pathLst>
            </a:custGeom>
            <a:gradFill>
              <a:gsLst>
                <a:gs pos="0">
                  <a:srgbClr val="000070"/>
                </a:gs>
                <a:gs pos="100000">
                  <a:schemeClr val="dk1"/>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60" name="Shape 60"/>
            <p:cNvSpPr/>
            <p:nvPr/>
          </p:nvSpPr>
          <p:spPr>
            <a:xfrm>
              <a:off x="4038" y="3577"/>
              <a:ext cx="1720" cy="65"/>
            </a:xfrm>
            <a:custGeom>
              <a:pathLst>
                <a:path extrusionOk="0" h="120000" w="120000">
                  <a:moveTo>
                    <a:pt x="120000" y="120000"/>
                  </a:moveTo>
                  <a:lnTo>
                    <a:pt x="120000" y="109090"/>
                  </a:lnTo>
                  <a:lnTo>
                    <a:pt x="0" y="0"/>
                  </a:lnTo>
                  <a:lnTo>
                    <a:pt x="0" y="87272"/>
                  </a:lnTo>
                  <a:lnTo>
                    <a:pt x="120000" y="120000"/>
                  </a:lnTo>
                  <a:lnTo>
                    <a:pt x="120000" y="120000"/>
                  </a:lnTo>
                  <a:close/>
                </a:path>
              </a:pathLst>
            </a:custGeom>
            <a:gradFill>
              <a:gsLst>
                <a:gs pos="0">
                  <a:schemeClr val="dk1"/>
                </a:gs>
                <a:gs pos="100000">
                  <a:schemeClr val="dk2"/>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61" name="Shape 61"/>
            <p:cNvSpPr/>
            <p:nvPr/>
          </p:nvSpPr>
          <p:spPr>
            <a:xfrm>
              <a:off x="0" y="3726"/>
              <a:ext cx="4784" cy="329"/>
            </a:xfrm>
            <a:custGeom>
              <a:pathLst>
                <a:path extrusionOk="0" h="120000" w="120000">
                  <a:moveTo>
                    <a:pt x="0" y="120000"/>
                  </a:moveTo>
                  <a:lnTo>
                    <a:pt x="120000" y="28085"/>
                  </a:lnTo>
                  <a:lnTo>
                    <a:pt x="120000" y="0"/>
                  </a:lnTo>
                  <a:lnTo>
                    <a:pt x="0" y="39027"/>
                  </a:lnTo>
                  <a:lnTo>
                    <a:pt x="0" y="120000"/>
                  </a:lnTo>
                  <a:lnTo>
                    <a:pt x="0" y="120000"/>
                  </a:lnTo>
                  <a:close/>
                </a:path>
              </a:pathLst>
            </a:custGeom>
            <a:gradFill>
              <a:gsLst>
                <a:gs pos="0">
                  <a:srgbClr val="00008B"/>
                </a:gs>
                <a:gs pos="100000">
                  <a:schemeClr val="dk2"/>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62" name="Shape 62"/>
            <p:cNvSpPr/>
            <p:nvPr/>
          </p:nvSpPr>
          <p:spPr>
            <a:xfrm>
              <a:off x="4784" y="3702"/>
              <a:ext cx="974" cy="101"/>
            </a:xfrm>
            <a:custGeom>
              <a:pathLst>
                <a:path extrusionOk="0" h="120000" w="120000">
                  <a:moveTo>
                    <a:pt x="120000" y="57029"/>
                  </a:moveTo>
                  <a:lnTo>
                    <a:pt x="120000" y="0"/>
                  </a:lnTo>
                  <a:lnTo>
                    <a:pt x="0" y="28514"/>
                  </a:lnTo>
                  <a:lnTo>
                    <a:pt x="0" y="120000"/>
                  </a:lnTo>
                  <a:lnTo>
                    <a:pt x="120000" y="57029"/>
                  </a:lnTo>
                  <a:lnTo>
                    <a:pt x="120000" y="57029"/>
                  </a:ln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63" name="Shape 63"/>
            <p:cNvSpPr/>
            <p:nvPr/>
          </p:nvSpPr>
          <p:spPr>
            <a:xfrm>
              <a:off x="3619" y="3815"/>
              <a:ext cx="2139" cy="198"/>
            </a:xfrm>
            <a:custGeom>
              <a:pathLst>
                <a:path extrusionOk="0" h="120000" w="120000">
                  <a:moveTo>
                    <a:pt x="120000" y="0"/>
                  </a:moveTo>
                  <a:lnTo>
                    <a:pt x="0" y="94545"/>
                  </a:lnTo>
                  <a:lnTo>
                    <a:pt x="0" y="119999"/>
                  </a:lnTo>
                  <a:lnTo>
                    <a:pt x="120000" y="0"/>
                  </a:lnTo>
                  <a:lnTo>
                    <a:pt x="120000" y="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64" name="Shape 64"/>
            <p:cNvSpPr/>
            <p:nvPr/>
          </p:nvSpPr>
          <p:spPr>
            <a:xfrm>
              <a:off x="0" y="3971"/>
              <a:ext cx="3619" cy="348"/>
            </a:xfrm>
            <a:custGeom>
              <a:pathLst>
                <a:path extrusionOk="0" h="120000" w="120000">
                  <a:moveTo>
                    <a:pt x="0" y="120000"/>
                  </a:moveTo>
                  <a:lnTo>
                    <a:pt x="10300" y="120000"/>
                  </a:lnTo>
                  <a:lnTo>
                    <a:pt x="120000" y="14482"/>
                  </a:lnTo>
                  <a:lnTo>
                    <a:pt x="120000" y="0"/>
                  </a:lnTo>
                  <a:lnTo>
                    <a:pt x="0" y="91034"/>
                  </a:lnTo>
                  <a:lnTo>
                    <a:pt x="0" y="120000"/>
                  </a:lnTo>
                  <a:lnTo>
                    <a:pt x="0" y="120000"/>
                  </a:lnTo>
                  <a:close/>
                </a:path>
              </a:pathLst>
            </a:custGeom>
            <a:gradFill>
              <a:gsLst>
                <a:gs pos="0">
                  <a:srgbClr val="000084"/>
                </a:gs>
                <a:gs pos="100000">
                  <a:schemeClr val="dk2"/>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65" name="Shape 65"/>
            <p:cNvSpPr/>
            <p:nvPr/>
          </p:nvSpPr>
          <p:spPr>
            <a:xfrm>
              <a:off x="2097" y="4043"/>
              <a:ext cx="2514" cy="276"/>
            </a:xfrm>
            <a:custGeom>
              <a:pathLst>
                <a:path extrusionOk="0" h="120000" w="120000">
                  <a:moveTo>
                    <a:pt x="104028" y="120000"/>
                  </a:moveTo>
                  <a:lnTo>
                    <a:pt x="120000" y="88695"/>
                  </a:lnTo>
                  <a:lnTo>
                    <a:pt x="107747" y="0"/>
                  </a:lnTo>
                  <a:lnTo>
                    <a:pt x="0" y="120000"/>
                  </a:lnTo>
                  <a:lnTo>
                    <a:pt x="104028" y="120000"/>
                  </a:lnTo>
                  <a:lnTo>
                    <a:pt x="104028" y="12000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66" name="Shape 66"/>
            <p:cNvSpPr/>
            <p:nvPr/>
          </p:nvSpPr>
          <p:spPr>
            <a:xfrm>
              <a:off x="4354" y="3869"/>
              <a:ext cx="1404" cy="378"/>
            </a:xfrm>
            <a:custGeom>
              <a:pathLst>
                <a:path extrusionOk="0" h="120000" w="120000">
                  <a:moveTo>
                    <a:pt x="120000" y="40000"/>
                  </a:moveTo>
                  <a:lnTo>
                    <a:pt x="120000" y="0"/>
                  </a:lnTo>
                  <a:lnTo>
                    <a:pt x="0" y="55238"/>
                  </a:lnTo>
                  <a:lnTo>
                    <a:pt x="21950" y="120000"/>
                  </a:lnTo>
                  <a:lnTo>
                    <a:pt x="120000" y="40000"/>
                  </a:lnTo>
                  <a:lnTo>
                    <a:pt x="120000" y="40000"/>
                  </a:lnTo>
                  <a:close/>
                </a:path>
              </a:pathLst>
            </a:custGeom>
            <a:gradFill>
              <a:gsLst>
                <a:gs pos="0">
                  <a:schemeClr val="dk2"/>
                </a:gs>
                <a:gs pos="100000">
                  <a:srgbClr val="35359D"/>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67" name="Shape 67"/>
            <p:cNvSpPr/>
            <p:nvPr/>
          </p:nvSpPr>
          <p:spPr>
            <a:xfrm>
              <a:off x="5030" y="3151"/>
              <a:ext cx="728" cy="240"/>
            </a:xfrm>
            <a:custGeom>
              <a:pathLst>
                <a:path extrusionOk="0" h="120000" w="120000">
                  <a:moveTo>
                    <a:pt x="120000" y="120000"/>
                  </a:moveTo>
                  <a:lnTo>
                    <a:pt x="0" y="0"/>
                  </a:lnTo>
                  <a:lnTo>
                    <a:pt x="0" y="3000"/>
                  </a:lnTo>
                  <a:lnTo>
                    <a:pt x="120000" y="120000"/>
                  </a:lnTo>
                  <a:lnTo>
                    <a:pt x="120000" y="12000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68" name="Shape 68"/>
            <p:cNvSpPr/>
            <p:nvPr/>
          </p:nvSpPr>
          <p:spPr>
            <a:xfrm>
              <a:off x="0" y="1486"/>
              <a:ext cx="5030" cy="1671"/>
            </a:xfrm>
            <a:custGeom>
              <a:pathLst>
                <a:path extrusionOk="0" h="120000" w="120000">
                  <a:moveTo>
                    <a:pt x="0" y="5167"/>
                  </a:moveTo>
                  <a:lnTo>
                    <a:pt x="120000" y="119999"/>
                  </a:lnTo>
                  <a:lnTo>
                    <a:pt x="120000" y="119569"/>
                  </a:lnTo>
                  <a:lnTo>
                    <a:pt x="0" y="0"/>
                  </a:lnTo>
                  <a:lnTo>
                    <a:pt x="0" y="5167"/>
                  </a:lnTo>
                  <a:lnTo>
                    <a:pt x="0" y="5167"/>
                  </a:lnTo>
                  <a:close/>
                </a:path>
              </a:pathLst>
            </a:custGeom>
            <a:gradFill>
              <a:gsLst>
                <a:gs pos="0">
                  <a:srgbClr val="000074"/>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69" name="Shape 69"/>
            <p:cNvSpPr/>
            <p:nvPr/>
          </p:nvSpPr>
          <p:spPr>
            <a:xfrm>
              <a:off x="5030" y="3049"/>
              <a:ext cx="728" cy="318"/>
            </a:xfrm>
            <a:custGeom>
              <a:pathLst>
                <a:path extrusionOk="0" h="120000" w="120000">
                  <a:moveTo>
                    <a:pt x="120000" y="120000"/>
                  </a:moveTo>
                  <a:lnTo>
                    <a:pt x="120000" y="117735"/>
                  </a:lnTo>
                  <a:lnTo>
                    <a:pt x="0" y="0"/>
                  </a:lnTo>
                  <a:lnTo>
                    <a:pt x="0" y="20377"/>
                  </a:lnTo>
                  <a:lnTo>
                    <a:pt x="120000" y="120000"/>
                  </a:lnTo>
                  <a:lnTo>
                    <a:pt x="120000" y="120000"/>
                  </a:lnTo>
                  <a:close/>
                </a:path>
              </a:pathLst>
            </a:custGeom>
            <a:gradFill>
              <a:gsLst>
                <a:gs pos="0">
                  <a:schemeClr val="dk1"/>
                </a:gs>
                <a:gs pos="100000">
                  <a:schemeClr val="dk2"/>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0" name="Shape 70"/>
            <p:cNvSpPr/>
            <p:nvPr/>
          </p:nvSpPr>
          <p:spPr>
            <a:xfrm>
              <a:off x="0" y="916"/>
              <a:ext cx="5030" cy="2187"/>
            </a:xfrm>
            <a:custGeom>
              <a:pathLst>
                <a:path extrusionOk="0" h="120000" w="120000">
                  <a:moveTo>
                    <a:pt x="0" y="21718"/>
                  </a:moveTo>
                  <a:lnTo>
                    <a:pt x="120000" y="120000"/>
                  </a:lnTo>
                  <a:lnTo>
                    <a:pt x="120000" y="117038"/>
                  </a:lnTo>
                  <a:lnTo>
                    <a:pt x="0" y="0"/>
                  </a:lnTo>
                  <a:lnTo>
                    <a:pt x="0" y="21718"/>
                  </a:lnTo>
                  <a:lnTo>
                    <a:pt x="0" y="21718"/>
                  </a:lnTo>
                  <a:close/>
                </a:path>
              </a:pathLst>
            </a:custGeom>
            <a:gradFill>
              <a:gsLst>
                <a:gs pos="0">
                  <a:srgbClr val="00006A"/>
                </a:gs>
                <a:gs pos="100000">
                  <a:schemeClr val="dk1"/>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1" name="Shape 71"/>
            <p:cNvSpPr/>
            <p:nvPr/>
          </p:nvSpPr>
          <p:spPr>
            <a:xfrm>
              <a:off x="2294" y="0"/>
              <a:ext cx="3159" cy="2725"/>
            </a:xfrm>
            <a:custGeom>
              <a:pathLst>
                <a:path extrusionOk="0" h="120000" w="120000">
                  <a:moveTo>
                    <a:pt x="0" y="0"/>
                  </a:moveTo>
                  <a:lnTo>
                    <a:pt x="119317" y="119999"/>
                  </a:lnTo>
                  <a:lnTo>
                    <a:pt x="120000" y="118987"/>
                  </a:lnTo>
                  <a:lnTo>
                    <a:pt x="3869" y="0"/>
                  </a:lnTo>
                  <a:lnTo>
                    <a:pt x="0" y="0"/>
                  </a:lnTo>
                  <a:lnTo>
                    <a:pt x="0" y="0"/>
                  </a:lnTo>
                  <a:close/>
                </a:path>
              </a:pathLst>
            </a:custGeom>
            <a:gradFill>
              <a:gsLst>
                <a:gs pos="0">
                  <a:srgbClr val="000081"/>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2" name="Shape 72"/>
            <p:cNvSpPr/>
            <p:nvPr/>
          </p:nvSpPr>
          <p:spPr>
            <a:xfrm>
              <a:off x="5435" y="2702"/>
              <a:ext cx="323" cy="299"/>
            </a:xfrm>
            <a:custGeom>
              <a:pathLst>
                <a:path extrusionOk="0" h="120000" w="120000">
                  <a:moveTo>
                    <a:pt x="120000" y="120000"/>
                  </a:moveTo>
                  <a:lnTo>
                    <a:pt x="120000" y="105551"/>
                  </a:lnTo>
                  <a:lnTo>
                    <a:pt x="6687" y="0"/>
                  </a:lnTo>
                  <a:lnTo>
                    <a:pt x="0" y="9230"/>
                  </a:lnTo>
                  <a:lnTo>
                    <a:pt x="120000" y="120000"/>
                  </a:lnTo>
                  <a:lnTo>
                    <a:pt x="120000" y="120000"/>
                  </a:lnTo>
                  <a:close/>
                </a:path>
              </a:pathLst>
            </a:custGeom>
            <a:gradFill>
              <a:gsLst>
                <a:gs pos="0">
                  <a:schemeClr val="dk2"/>
                </a:gs>
                <a:gs pos="100000">
                  <a:srgbClr val="4646A1"/>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3" name="Shape 73"/>
            <p:cNvSpPr/>
            <p:nvPr/>
          </p:nvSpPr>
          <p:spPr>
            <a:xfrm>
              <a:off x="5477" y="2588"/>
              <a:ext cx="281" cy="335"/>
            </a:xfrm>
            <a:custGeom>
              <a:pathLst>
                <a:path extrusionOk="0" h="120000" w="120000">
                  <a:moveTo>
                    <a:pt x="120000" y="120000"/>
                  </a:moveTo>
                  <a:lnTo>
                    <a:pt x="120000" y="61970"/>
                  </a:lnTo>
                  <a:lnTo>
                    <a:pt x="40996" y="0"/>
                  </a:lnTo>
                  <a:lnTo>
                    <a:pt x="0" y="32238"/>
                  </a:lnTo>
                  <a:lnTo>
                    <a:pt x="120000" y="120000"/>
                  </a:lnTo>
                  <a:lnTo>
                    <a:pt x="120000" y="12000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4" name="Shape 74"/>
            <p:cNvSpPr/>
            <p:nvPr/>
          </p:nvSpPr>
          <p:spPr>
            <a:xfrm>
              <a:off x="2454" y="0"/>
              <a:ext cx="3119" cy="2678"/>
            </a:xfrm>
            <a:custGeom>
              <a:pathLst>
                <a:path extrusionOk="0" h="120000" w="120000">
                  <a:moveTo>
                    <a:pt x="0" y="0"/>
                  </a:moveTo>
                  <a:lnTo>
                    <a:pt x="116310" y="120000"/>
                  </a:lnTo>
                  <a:lnTo>
                    <a:pt x="120000" y="115970"/>
                  </a:lnTo>
                  <a:lnTo>
                    <a:pt x="14721" y="0"/>
                  </a:lnTo>
                  <a:lnTo>
                    <a:pt x="0" y="0"/>
                  </a:lnTo>
                  <a:lnTo>
                    <a:pt x="0" y="0"/>
                  </a:lnTo>
                  <a:close/>
                </a:path>
              </a:pathLst>
            </a:custGeom>
            <a:gradFill>
              <a:gsLst>
                <a:gs pos="0">
                  <a:srgbClr val="00006B"/>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5" name="Shape 75"/>
            <p:cNvSpPr/>
            <p:nvPr/>
          </p:nvSpPr>
          <p:spPr>
            <a:xfrm>
              <a:off x="5626" y="2534"/>
              <a:ext cx="132" cy="132"/>
            </a:xfrm>
            <a:custGeom>
              <a:pathLst>
                <a:path extrusionOk="0" h="120000" w="120000">
                  <a:moveTo>
                    <a:pt x="120000" y="120000"/>
                  </a:moveTo>
                  <a:lnTo>
                    <a:pt x="0" y="0"/>
                  </a:lnTo>
                  <a:lnTo>
                    <a:pt x="0" y="0"/>
                  </a:lnTo>
                  <a:lnTo>
                    <a:pt x="120000" y="120000"/>
                  </a:lnTo>
                  <a:lnTo>
                    <a:pt x="120000" y="120000"/>
                  </a:lnTo>
                  <a:close/>
                </a:path>
              </a:pathLst>
            </a:custGeom>
            <a:solidFill>
              <a:srgbClr val="FF9999"/>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6" name="Shape 76"/>
            <p:cNvSpPr/>
            <p:nvPr/>
          </p:nvSpPr>
          <p:spPr>
            <a:xfrm>
              <a:off x="3112" y="0"/>
              <a:ext cx="2514" cy="2534"/>
            </a:xfrm>
            <a:custGeom>
              <a:pathLst>
                <a:path extrusionOk="0" h="120000" w="120000">
                  <a:moveTo>
                    <a:pt x="0" y="0"/>
                  </a:moveTo>
                  <a:lnTo>
                    <a:pt x="120000" y="120000"/>
                  </a:lnTo>
                  <a:lnTo>
                    <a:pt x="120000" y="120000"/>
                  </a:lnTo>
                  <a:lnTo>
                    <a:pt x="3146" y="0"/>
                  </a:lnTo>
                  <a:lnTo>
                    <a:pt x="0" y="0"/>
                  </a:lnTo>
                  <a:lnTo>
                    <a:pt x="0" y="0"/>
                  </a:lnTo>
                  <a:close/>
                </a:path>
              </a:pathLst>
            </a:custGeom>
            <a:gradFill>
              <a:gsLst>
                <a:gs pos="0">
                  <a:srgbClr val="000071"/>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7" name="Shape 77"/>
            <p:cNvSpPr/>
            <p:nvPr/>
          </p:nvSpPr>
          <p:spPr>
            <a:xfrm>
              <a:off x="3488" y="0"/>
              <a:ext cx="2198" cy="2480"/>
            </a:xfrm>
            <a:custGeom>
              <a:pathLst>
                <a:path extrusionOk="0" h="120000" w="120000">
                  <a:moveTo>
                    <a:pt x="0" y="0"/>
                  </a:moveTo>
                  <a:lnTo>
                    <a:pt x="119345" y="120000"/>
                  </a:lnTo>
                  <a:lnTo>
                    <a:pt x="120000" y="119709"/>
                  </a:lnTo>
                  <a:lnTo>
                    <a:pt x="17290" y="0"/>
                  </a:lnTo>
                  <a:lnTo>
                    <a:pt x="0" y="0"/>
                  </a:lnTo>
                  <a:lnTo>
                    <a:pt x="0" y="0"/>
                  </a:lnTo>
                  <a:close/>
                </a:path>
              </a:pathLst>
            </a:custGeom>
            <a:gradFill>
              <a:gsLst>
                <a:gs pos="0">
                  <a:srgbClr val="000072"/>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8" name="Shape 78"/>
            <p:cNvSpPr/>
            <p:nvPr/>
          </p:nvSpPr>
          <p:spPr>
            <a:xfrm>
              <a:off x="5674" y="2474"/>
              <a:ext cx="84" cy="96"/>
            </a:xfrm>
            <a:custGeom>
              <a:pathLst>
                <a:path extrusionOk="0" h="120000" w="120000">
                  <a:moveTo>
                    <a:pt x="120000" y="120000"/>
                  </a:moveTo>
                  <a:lnTo>
                    <a:pt x="120000" y="112500"/>
                  </a:lnTo>
                  <a:lnTo>
                    <a:pt x="17142" y="0"/>
                  </a:lnTo>
                  <a:lnTo>
                    <a:pt x="0" y="7500"/>
                  </a:lnTo>
                  <a:lnTo>
                    <a:pt x="120000" y="120000"/>
                  </a:lnTo>
                  <a:lnTo>
                    <a:pt x="120000" y="120000"/>
                  </a:lnTo>
                  <a:close/>
                </a:path>
              </a:pathLst>
            </a:custGeom>
            <a:gradFill>
              <a:gsLst>
                <a:gs pos="0">
                  <a:schemeClr val="dk2"/>
                </a:gs>
                <a:gs pos="100000">
                  <a:srgbClr val="5555A5"/>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9" name="Shape 79"/>
            <p:cNvSpPr/>
            <p:nvPr/>
          </p:nvSpPr>
          <p:spPr>
            <a:xfrm>
              <a:off x="5603" y="850"/>
              <a:ext cx="155" cy="516"/>
            </a:xfrm>
            <a:custGeom>
              <a:pathLst>
                <a:path extrusionOk="0" h="120000" w="120000">
                  <a:moveTo>
                    <a:pt x="120000" y="120000"/>
                  </a:moveTo>
                  <a:lnTo>
                    <a:pt x="120000" y="47441"/>
                  </a:lnTo>
                  <a:lnTo>
                    <a:pt x="59612" y="0"/>
                  </a:lnTo>
                  <a:lnTo>
                    <a:pt x="0" y="44651"/>
                  </a:lnTo>
                  <a:lnTo>
                    <a:pt x="120000" y="120000"/>
                  </a:lnTo>
                  <a:lnTo>
                    <a:pt x="120000" y="12000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0" name="Shape 80"/>
            <p:cNvSpPr/>
            <p:nvPr/>
          </p:nvSpPr>
          <p:spPr>
            <a:xfrm>
              <a:off x="5107" y="0"/>
              <a:ext cx="573" cy="1042"/>
            </a:xfrm>
            <a:custGeom>
              <a:pathLst>
                <a:path extrusionOk="0" h="120000" w="120000">
                  <a:moveTo>
                    <a:pt x="0" y="0"/>
                  </a:moveTo>
                  <a:lnTo>
                    <a:pt x="103902" y="120000"/>
                  </a:lnTo>
                  <a:lnTo>
                    <a:pt x="120000" y="97909"/>
                  </a:lnTo>
                  <a:lnTo>
                    <a:pt x="52473" y="0"/>
                  </a:lnTo>
                  <a:lnTo>
                    <a:pt x="0" y="0"/>
                  </a:lnTo>
                  <a:lnTo>
                    <a:pt x="0" y="0"/>
                  </a:lnTo>
                  <a:close/>
                </a:path>
              </a:pathLst>
            </a:custGeom>
            <a:gradFill>
              <a:gsLst>
                <a:gs pos="0">
                  <a:srgbClr val="00006A"/>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1" name="Shape 81"/>
            <p:cNvSpPr/>
            <p:nvPr/>
          </p:nvSpPr>
          <p:spPr>
            <a:xfrm>
              <a:off x="5411" y="0"/>
              <a:ext cx="341" cy="796"/>
            </a:xfrm>
            <a:custGeom>
              <a:pathLst>
                <a:path extrusionOk="0" h="120000" w="120000">
                  <a:moveTo>
                    <a:pt x="50674" y="0"/>
                  </a:moveTo>
                  <a:lnTo>
                    <a:pt x="0" y="0"/>
                  </a:lnTo>
                  <a:lnTo>
                    <a:pt x="100997" y="120000"/>
                  </a:lnTo>
                  <a:lnTo>
                    <a:pt x="119999" y="98318"/>
                  </a:lnTo>
                  <a:lnTo>
                    <a:pt x="50674" y="0"/>
                  </a:lnTo>
                  <a:lnTo>
                    <a:pt x="50674" y="0"/>
                  </a:lnTo>
                  <a:close/>
                </a:path>
              </a:pathLst>
            </a:custGeom>
            <a:gradFill>
              <a:gsLst>
                <a:gs pos="0">
                  <a:srgbClr val="00006C"/>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2" name="Shape 82"/>
            <p:cNvSpPr/>
            <p:nvPr/>
          </p:nvSpPr>
          <p:spPr>
            <a:xfrm>
              <a:off x="5698" y="653"/>
              <a:ext cx="60" cy="311"/>
            </a:xfrm>
            <a:custGeom>
              <a:pathLst>
                <a:path extrusionOk="0" h="120000" w="120000">
                  <a:moveTo>
                    <a:pt x="0" y="55384"/>
                  </a:moveTo>
                  <a:lnTo>
                    <a:pt x="120000" y="120000"/>
                  </a:lnTo>
                  <a:lnTo>
                    <a:pt x="120000" y="2307"/>
                  </a:lnTo>
                  <a:lnTo>
                    <a:pt x="108000" y="0"/>
                  </a:lnTo>
                  <a:lnTo>
                    <a:pt x="0" y="55384"/>
                  </a:lnTo>
                  <a:lnTo>
                    <a:pt x="0" y="55384"/>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3" name="Shape 83"/>
            <p:cNvSpPr/>
            <p:nvPr/>
          </p:nvSpPr>
          <p:spPr>
            <a:xfrm>
              <a:off x="2" y="1601"/>
              <a:ext cx="5752" cy="1864"/>
            </a:xfrm>
            <a:custGeom>
              <a:pathLst>
                <a:path extrusionOk="0" h="120000" w="120000">
                  <a:moveTo>
                    <a:pt x="0" y="23884"/>
                  </a:moveTo>
                  <a:lnTo>
                    <a:pt x="120000" y="120000"/>
                  </a:lnTo>
                  <a:lnTo>
                    <a:pt x="120000" y="118068"/>
                  </a:lnTo>
                  <a:lnTo>
                    <a:pt x="0" y="0"/>
                  </a:lnTo>
                  <a:lnTo>
                    <a:pt x="0" y="23884"/>
                  </a:lnTo>
                  <a:lnTo>
                    <a:pt x="0" y="23884"/>
                  </a:lnTo>
                  <a:close/>
                </a:path>
              </a:pathLst>
            </a:custGeom>
            <a:gradFill>
              <a:gsLst>
                <a:gs pos="0">
                  <a:srgbClr val="00007C"/>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4" name="Shape 84"/>
            <p:cNvSpPr/>
            <p:nvPr/>
          </p:nvSpPr>
          <p:spPr>
            <a:xfrm>
              <a:off x="5754" y="3483"/>
              <a:ext cx="6" cy="6"/>
            </a:xfrm>
            <a:custGeom>
              <a:pathLst>
                <a:path extrusionOk="0" h="120000" w="120000">
                  <a:moveTo>
                    <a:pt x="120000" y="120000"/>
                  </a:moveTo>
                  <a:lnTo>
                    <a:pt x="0" y="0"/>
                  </a:lnTo>
                  <a:lnTo>
                    <a:pt x="0" y="120000"/>
                  </a:lnTo>
                  <a:lnTo>
                    <a:pt x="120000" y="120000"/>
                  </a:lnTo>
                  <a:lnTo>
                    <a:pt x="120000" y="120000"/>
                  </a:lnTo>
                  <a:close/>
                </a:path>
              </a:pathLst>
            </a:custGeom>
            <a:solidFill>
              <a:srgbClr val="18FF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5" name="Shape 85"/>
            <p:cNvSpPr/>
            <p:nvPr/>
          </p:nvSpPr>
          <p:spPr>
            <a:xfrm>
              <a:off x="2" y="2152"/>
              <a:ext cx="5752" cy="1337"/>
            </a:xfrm>
            <a:custGeom>
              <a:pathLst>
                <a:path extrusionOk="0" h="120000" w="120000">
                  <a:moveTo>
                    <a:pt x="0" y="32849"/>
                  </a:moveTo>
                  <a:lnTo>
                    <a:pt x="120000" y="120000"/>
                  </a:lnTo>
                  <a:lnTo>
                    <a:pt x="120000" y="119461"/>
                  </a:lnTo>
                  <a:lnTo>
                    <a:pt x="0" y="0"/>
                  </a:lnTo>
                  <a:lnTo>
                    <a:pt x="0" y="32849"/>
                  </a:lnTo>
                  <a:lnTo>
                    <a:pt x="0" y="32849"/>
                  </a:lnTo>
                  <a:close/>
                </a:path>
              </a:pathLst>
            </a:custGeom>
            <a:gradFill>
              <a:gsLst>
                <a:gs pos="0">
                  <a:srgbClr val="00007A"/>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6" name="Shape 86"/>
            <p:cNvSpPr/>
            <p:nvPr/>
          </p:nvSpPr>
          <p:spPr>
            <a:xfrm>
              <a:off x="2" y="3177"/>
              <a:ext cx="5752" cy="414"/>
            </a:xfrm>
            <a:custGeom>
              <a:pathLst>
                <a:path extrusionOk="0" h="120000" w="120000">
                  <a:moveTo>
                    <a:pt x="0" y="13913"/>
                  </a:moveTo>
                  <a:lnTo>
                    <a:pt x="120000" y="120000"/>
                  </a:lnTo>
                  <a:lnTo>
                    <a:pt x="120000" y="116521"/>
                  </a:lnTo>
                  <a:lnTo>
                    <a:pt x="0" y="0"/>
                  </a:lnTo>
                  <a:lnTo>
                    <a:pt x="0" y="13913"/>
                  </a:lnTo>
                  <a:lnTo>
                    <a:pt x="0" y="13913"/>
                  </a:lnTo>
                  <a:close/>
                </a:path>
              </a:pathLst>
            </a:custGeom>
            <a:gradFill>
              <a:gsLst>
                <a:gs pos="0">
                  <a:srgbClr val="00008D"/>
                </a:gs>
                <a:gs pos="100000">
                  <a:schemeClr val="dk2"/>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7" name="Shape 87"/>
            <p:cNvSpPr/>
            <p:nvPr/>
          </p:nvSpPr>
          <p:spPr>
            <a:xfrm>
              <a:off x="1297" y="0"/>
              <a:ext cx="4457" cy="3177"/>
            </a:xfrm>
            <a:custGeom>
              <a:pathLst>
                <a:path extrusionOk="0" h="120000" w="120000">
                  <a:moveTo>
                    <a:pt x="0" y="0"/>
                  </a:moveTo>
                  <a:lnTo>
                    <a:pt x="120000" y="119999"/>
                  </a:lnTo>
                  <a:lnTo>
                    <a:pt x="120000" y="119093"/>
                  </a:lnTo>
                  <a:lnTo>
                    <a:pt x="3372" y="0"/>
                  </a:lnTo>
                  <a:lnTo>
                    <a:pt x="0" y="0"/>
                  </a:lnTo>
                  <a:lnTo>
                    <a:pt x="0" y="0"/>
                  </a:lnTo>
                  <a:close/>
                </a:path>
              </a:pathLst>
            </a:custGeom>
            <a:gradFill>
              <a:gsLst>
                <a:gs pos="0">
                  <a:srgbClr val="00006E"/>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8" name="Shape 88"/>
            <p:cNvSpPr/>
            <p:nvPr/>
          </p:nvSpPr>
          <p:spPr>
            <a:xfrm>
              <a:off x="3321" y="0"/>
              <a:ext cx="2433" cy="2614"/>
            </a:xfrm>
            <a:custGeom>
              <a:pathLst>
                <a:path extrusionOk="0" h="120000" w="120000">
                  <a:moveTo>
                    <a:pt x="0" y="0"/>
                  </a:moveTo>
                  <a:lnTo>
                    <a:pt x="119999" y="120000"/>
                  </a:lnTo>
                  <a:lnTo>
                    <a:pt x="119999" y="119724"/>
                  </a:lnTo>
                  <a:lnTo>
                    <a:pt x="3261" y="0"/>
                  </a:lnTo>
                  <a:lnTo>
                    <a:pt x="0" y="0"/>
                  </a:lnTo>
                  <a:lnTo>
                    <a:pt x="0" y="0"/>
                  </a:lnTo>
                  <a:close/>
                </a:path>
              </a:pathLst>
            </a:custGeom>
            <a:gradFill>
              <a:gsLst>
                <a:gs pos="0">
                  <a:srgbClr val="00008D"/>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9" name="Shape 89"/>
            <p:cNvSpPr/>
            <p:nvPr/>
          </p:nvSpPr>
          <p:spPr>
            <a:xfrm>
              <a:off x="3950" y="0"/>
              <a:ext cx="1804" cy="2464"/>
            </a:xfrm>
            <a:custGeom>
              <a:pathLst>
                <a:path extrusionOk="0" h="120000" w="120000">
                  <a:moveTo>
                    <a:pt x="32333" y="0"/>
                  </a:moveTo>
                  <a:lnTo>
                    <a:pt x="0" y="0"/>
                  </a:lnTo>
                  <a:lnTo>
                    <a:pt x="120000" y="120000"/>
                  </a:lnTo>
                  <a:lnTo>
                    <a:pt x="120000" y="109480"/>
                  </a:lnTo>
                  <a:lnTo>
                    <a:pt x="119600" y="109480"/>
                  </a:lnTo>
                  <a:lnTo>
                    <a:pt x="32333" y="0"/>
                  </a:lnTo>
                  <a:lnTo>
                    <a:pt x="32333" y="0"/>
                  </a:lnTo>
                  <a:close/>
                </a:path>
              </a:pathLst>
            </a:custGeom>
            <a:gradFill>
              <a:gsLst>
                <a:gs pos="0">
                  <a:srgbClr val="000072"/>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0" name="Shape 90"/>
            <p:cNvSpPr/>
            <p:nvPr/>
          </p:nvSpPr>
          <p:spPr>
            <a:xfrm>
              <a:off x="4519" y="0"/>
              <a:ext cx="1235" cy="2074"/>
            </a:xfrm>
            <a:custGeom>
              <a:pathLst>
                <a:path extrusionOk="0" h="120000" w="120000">
                  <a:moveTo>
                    <a:pt x="0" y="0"/>
                  </a:moveTo>
                  <a:lnTo>
                    <a:pt x="120000" y="120000"/>
                  </a:lnTo>
                  <a:lnTo>
                    <a:pt x="120000" y="117917"/>
                  </a:lnTo>
                  <a:lnTo>
                    <a:pt x="4090" y="0"/>
                  </a:lnTo>
                  <a:lnTo>
                    <a:pt x="0" y="0"/>
                  </a:lnTo>
                  <a:lnTo>
                    <a:pt x="0" y="0"/>
                  </a:lnTo>
                  <a:close/>
                </a:path>
              </a:pathLst>
            </a:custGeom>
            <a:gradFill>
              <a:gsLst>
                <a:gs pos="0">
                  <a:srgbClr val="000077"/>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1" name="Shape 91"/>
            <p:cNvSpPr/>
            <p:nvPr/>
          </p:nvSpPr>
          <p:spPr>
            <a:xfrm>
              <a:off x="4694" y="0"/>
              <a:ext cx="1060" cy="1936"/>
            </a:xfrm>
            <a:custGeom>
              <a:pathLst>
                <a:path extrusionOk="0" h="120000" w="120000">
                  <a:moveTo>
                    <a:pt x="0" y="0"/>
                  </a:moveTo>
                  <a:lnTo>
                    <a:pt x="120000" y="120000"/>
                  </a:lnTo>
                  <a:lnTo>
                    <a:pt x="120000" y="119628"/>
                  </a:lnTo>
                  <a:lnTo>
                    <a:pt x="6124" y="0"/>
                  </a:lnTo>
                  <a:lnTo>
                    <a:pt x="0" y="0"/>
                  </a:lnTo>
                  <a:lnTo>
                    <a:pt x="0" y="0"/>
                  </a:lnTo>
                  <a:close/>
                </a:path>
              </a:pathLst>
            </a:custGeom>
            <a:gradFill>
              <a:gsLst>
                <a:gs pos="0">
                  <a:srgbClr val="000084"/>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2" name="Shape 92"/>
            <p:cNvSpPr/>
            <p:nvPr/>
          </p:nvSpPr>
          <p:spPr>
            <a:xfrm>
              <a:off x="4981" y="0"/>
              <a:ext cx="773" cy="1487"/>
            </a:xfrm>
            <a:custGeom>
              <a:pathLst>
                <a:path extrusionOk="0" h="120000" w="120000">
                  <a:moveTo>
                    <a:pt x="119999" y="115642"/>
                  </a:moveTo>
                  <a:lnTo>
                    <a:pt x="6536" y="0"/>
                  </a:lnTo>
                  <a:lnTo>
                    <a:pt x="0" y="0"/>
                  </a:lnTo>
                  <a:lnTo>
                    <a:pt x="119999" y="120000"/>
                  </a:lnTo>
                  <a:lnTo>
                    <a:pt x="119999" y="115642"/>
                  </a:lnTo>
                  <a:lnTo>
                    <a:pt x="119999" y="115642"/>
                  </a:lnTo>
                  <a:close/>
                </a:path>
              </a:pathLst>
            </a:custGeom>
            <a:gradFill>
              <a:gsLst>
                <a:gs pos="0">
                  <a:srgbClr val="000089"/>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nvGrpSpPr>
            <p:cNvPr id="93" name="Shape 93"/>
            <p:cNvGrpSpPr/>
            <p:nvPr/>
          </p:nvGrpSpPr>
          <p:grpSpPr>
            <a:xfrm>
              <a:off x="0" y="1632"/>
              <a:ext cx="5758" cy="1858"/>
              <a:chOff x="0" y="1632"/>
              <a:chExt cx="5758" cy="1858"/>
            </a:xfrm>
          </p:grpSpPr>
          <p:sp>
            <p:nvSpPr>
              <p:cNvPr id="94" name="Shape 94"/>
              <p:cNvSpPr/>
              <p:nvPr/>
            </p:nvSpPr>
            <p:spPr>
              <a:xfrm>
                <a:off x="0" y="1632"/>
                <a:ext cx="3670" cy="1313"/>
              </a:xfrm>
              <a:custGeom>
                <a:pathLst>
                  <a:path extrusionOk="0" h="120000" w="120000">
                    <a:moveTo>
                      <a:pt x="0" y="0"/>
                    </a:moveTo>
                    <a:lnTo>
                      <a:pt x="0" y="33450"/>
                    </a:lnTo>
                    <a:lnTo>
                      <a:pt x="119212" y="120000"/>
                    </a:lnTo>
                    <a:lnTo>
                      <a:pt x="119606" y="112871"/>
                    </a:lnTo>
                    <a:lnTo>
                      <a:pt x="120000" y="106290"/>
                    </a:lnTo>
                    <a:lnTo>
                      <a:pt x="0" y="0"/>
                    </a:lnTo>
                    <a:lnTo>
                      <a:pt x="0" y="0"/>
                    </a:lnTo>
                    <a:close/>
                  </a:path>
                </a:pathLst>
              </a:custGeom>
              <a:gradFill>
                <a:gsLst>
                  <a:gs pos="0">
                    <a:srgbClr val="000084"/>
                  </a:gs>
                  <a:gs pos="100000">
                    <a:schemeClr val="dk2"/>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5" name="Shape 95"/>
              <p:cNvSpPr/>
              <p:nvPr/>
            </p:nvSpPr>
            <p:spPr>
              <a:xfrm>
                <a:off x="3646" y="2795"/>
                <a:ext cx="2112" cy="695"/>
              </a:xfrm>
              <a:custGeom>
                <a:pathLst>
                  <a:path extrusionOk="0" h="120000" w="120000">
                    <a:moveTo>
                      <a:pt x="120000" y="114820"/>
                    </a:moveTo>
                    <a:lnTo>
                      <a:pt x="1368" y="0"/>
                    </a:lnTo>
                    <a:lnTo>
                      <a:pt x="684" y="12431"/>
                    </a:lnTo>
                    <a:lnTo>
                      <a:pt x="0" y="25899"/>
                    </a:lnTo>
                    <a:lnTo>
                      <a:pt x="120000" y="120000"/>
                    </a:lnTo>
                    <a:lnTo>
                      <a:pt x="120000" y="114820"/>
                    </a:lnTo>
                    <a:lnTo>
                      <a:pt x="120000" y="114820"/>
                    </a:lnTo>
                    <a:close/>
                  </a:path>
                </a:pathLst>
              </a:custGeom>
              <a:gradFill>
                <a:gsLst>
                  <a:gs pos="0">
                    <a:schemeClr val="dk2"/>
                  </a:gs>
                  <a:gs pos="100000">
                    <a:srgbClr val="5555A5"/>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sp>
        <p:nvSpPr>
          <p:cNvPr id="96" name="Shape 96"/>
          <p:cNvSpPr txBox="1"/>
          <p:nvPr>
            <p:ph type="ctrTitle"/>
          </p:nvPr>
        </p:nvSpPr>
        <p:spPr>
          <a:xfrm>
            <a:off x="457200" y="1600200"/>
            <a:ext cx="8229600" cy="18288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800" u="none" cap="none" strike="noStrike">
                <a:solidFill>
                  <a:schemeClr val="lt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97" name="Shape 97"/>
          <p:cNvSpPr txBox="1"/>
          <p:nvPr>
            <p:ph idx="1" type="subTitle"/>
          </p:nvPr>
        </p:nvSpPr>
        <p:spPr>
          <a:xfrm>
            <a:off x="1371600" y="3886200"/>
            <a:ext cx="6400800" cy="1752600"/>
          </a:xfrm>
          <a:prstGeom prst="rect">
            <a:avLst/>
          </a:prstGeom>
          <a:noFill/>
          <a:ln>
            <a:noFill/>
          </a:ln>
        </p:spPr>
        <p:txBody>
          <a:bodyPr anchorCtr="0" anchor="t" bIns="91425" lIns="91425" spcFirstLastPara="1" rIns="91425" wrap="square" tIns="91425"/>
          <a:lstStyle>
            <a:lvl1pPr indent="0" lvl="0" marL="0" marR="0" rtl="0" algn="ctr">
              <a:spcBef>
                <a:spcPts val="720"/>
              </a:spcBef>
              <a:spcAft>
                <a:spcPts val="0"/>
              </a:spcAft>
              <a:buClr>
                <a:schemeClr val="hlink"/>
              </a:buClr>
              <a:buSzPts val="2880"/>
              <a:buFont typeface="Noto Sans Symbols"/>
              <a:buNone/>
              <a:defRPr b="0" i="0" sz="3600" u="none" cap="none" strike="noStrike">
                <a:solidFill>
                  <a:schemeClr val="lt1"/>
                </a:solidFill>
                <a:latin typeface="Arial"/>
                <a:ea typeface="Arial"/>
                <a:cs typeface="Arial"/>
                <a:sym typeface="Arial"/>
              </a:defRPr>
            </a:lvl1pPr>
            <a:lvl2pPr indent="-285750" lvl="1" marL="74295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228600" lvl="2" marL="1143000" marR="0" rtl="0" algn="l">
              <a:spcBef>
                <a:spcPts val="480"/>
              </a:spcBef>
              <a:spcAft>
                <a:spcPts val="0"/>
              </a:spcAft>
              <a:buClr>
                <a:schemeClr val="accent2"/>
              </a:buClr>
              <a:buSzPts val="2160"/>
              <a:buFont typeface="Noto Sans Symbols"/>
              <a:buChar char="•"/>
              <a:defRPr b="0" i="0" sz="2400" u="none" cap="none" strike="noStrike">
                <a:solidFill>
                  <a:schemeClr val="lt1"/>
                </a:solidFill>
                <a:latin typeface="Arial"/>
                <a:ea typeface="Arial"/>
                <a:cs typeface="Arial"/>
                <a:sym typeface="Arial"/>
              </a:defRPr>
            </a:lvl3pPr>
            <a:lvl4pPr indent="-228600" lvl="3" marL="16002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228600" lvl="4" marL="20574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5pPr>
            <a:lvl6pPr indent="-228600" lvl="5" marL="25146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6pPr>
            <a:lvl7pPr indent="-228600" lvl="6" marL="29718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7pPr>
            <a:lvl8pPr indent="-228600" lvl="7" marL="34290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8pPr>
            <a:lvl9pPr indent="-228600" lvl="8" marL="38862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9pPr>
          </a:lstStyle>
          <a:p/>
        </p:txBody>
      </p:sp>
      <p:sp>
        <p:nvSpPr>
          <p:cNvPr id="98" name="Shape 98"/>
          <p:cNvSpPr txBox="1"/>
          <p:nvPr>
            <p:ph idx="10" type="dt"/>
          </p:nvPr>
        </p:nvSpPr>
        <p:spPr>
          <a:xfrm>
            <a:off x="457200" y="6243638"/>
            <a:ext cx="2133600" cy="45720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99" name="Shape 99"/>
          <p:cNvSpPr txBox="1"/>
          <p:nvPr>
            <p:ph idx="11" type="ftr"/>
          </p:nvPr>
        </p:nvSpPr>
        <p:spPr>
          <a:xfrm>
            <a:off x="3124200" y="6248400"/>
            <a:ext cx="2895600" cy="457200"/>
          </a:xfrm>
          <a:prstGeom prst="rect">
            <a:avLst/>
          </a:prstGeom>
          <a:noFill/>
          <a:ln>
            <a:noFill/>
          </a:ln>
        </p:spPr>
        <p:txBody>
          <a:bodyPr anchorCtr="0" anchor="b" bIns="91425" lIns="91425" spcFirstLastPara="1" rIns="91425" wrap="square" tIns="91425"/>
          <a:lstStyle>
            <a:lvl1pPr indent="0" lvl="0" marL="0" marR="0" rtl="0" algn="ctr">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00" name="Shape 100"/>
          <p:cNvSpPr txBox="1"/>
          <p:nvPr>
            <p:ph idx="12" type="sldNum"/>
          </p:nvPr>
        </p:nvSpPr>
        <p:spPr>
          <a:xfrm>
            <a:off x="6553200" y="6243638"/>
            <a:ext cx="2133600" cy="45720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Arial"/>
                <a:ea typeface="Arial"/>
                <a:cs typeface="Arial"/>
                <a:sym typeface="Arial"/>
              </a:defRPr>
            </a:lvl1pPr>
            <a:lvl2pPr indent="0" lvl="1" marL="0" marR="0" rtl="0" algn="r">
              <a:spcBef>
                <a:spcPts val="0"/>
              </a:spcBef>
              <a:spcAft>
                <a:spcPts val="0"/>
              </a:spcAft>
              <a:buNone/>
              <a:defRPr b="0" i="0" sz="1200" u="none" cap="none" strike="noStrike">
                <a:solidFill>
                  <a:schemeClr val="lt1"/>
                </a:solidFill>
                <a:latin typeface="Arial"/>
                <a:ea typeface="Arial"/>
                <a:cs typeface="Arial"/>
                <a:sym typeface="Arial"/>
              </a:defRPr>
            </a:lvl2pPr>
            <a:lvl3pPr indent="0" lvl="2" marL="0" marR="0" rtl="0" algn="r">
              <a:spcBef>
                <a:spcPts val="0"/>
              </a:spcBef>
              <a:spcAft>
                <a:spcPts val="0"/>
              </a:spcAft>
              <a:buNone/>
              <a:defRPr b="0" i="0" sz="1200" u="none" cap="none" strike="noStrike">
                <a:solidFill>
                  <a:schemeClr val="lt1"/>
                </a:solidFill>
                <a:latin typeface="Arial"/>
                <a:ea typeface="Arial"/>
                <a:cs typeface="Arial"/>
                <a:sym typeface="Arial"/>
              </a:defRPr>
            </a:lvl3pPr>
            <a:lvl4pPr indent="0" lvl="3" marL="0" marR="0" rtl="0" algn="r">
              <a:spcBef>
                <a:spcPts val="0"/>
              </a:spcBef>
              <a:spcAft>
                <a:spcPts val="0"/>
              </a:spcAft>
              <a:buNone/>
              <a:defRPr b="0" i="0" sz="1200" u="none" cap="none" strike="noStrike">
                <a:solidFill>
                  <a:schemeClr val="lt1"/>
                </a:solidFill>
                <a:latin typeface="Arial"/>
                <a:ea typeface="Arial"/>
                <a:cs typeface="Arial"/>
                <a:sym typeface="Arial"/>
              </a:defRPr>
            </a:lvl4pPr>
            <a:lvl5pPr indent="0" lvl="4" marL="0" marR="0" rtl="0" algn="r">
              <a:spcBef>
                <a:spcPts val="0"/>
              </a:spcBef>
              <a:spcAft>
                <a:spcPts val="0"/>
              </a:spcAft>
              <a:buNone/>
              <a:defRPr b="0" i="0" sz="1200" u="none" cap="none" strike="noStrike">
                <a:solidFill>
                  <a:schemeClr val="lt1"/>
                </a:solidFill>
                <a:latin typeface="Arial"/>
                <a:ea typeface="Arial"/>
                <a:cs typeface="Arial"/>
                <a:sym typeface="Arial"/>
              </a:defRPr>
            </a:lvl5pPr>
            <a:lvl6pPr indent="0" lvl="5" marL="0" marR="0" rtl="0" algn="r">
              <a:spcBef>
                <a:spcPts val="0"/>
              </a:spcBef>
              <a:spcAft>
                <a:spcPts val="0"/>
              </a:spcAft>
              <a:buNone/>
              <a:defRPr b="0" i="0" sz="1200" u="none" cap="none" strike="noStrike">
                <a:solidFill>
                  <a:schemeClr val="lt1"/>
                </a:solidFill>
                <a:latin typeface="Arial"/>
                <a:ea typeface="Arial"/>
                <a:cs typeface="Arial"/>
                <a:sym typeface="Arial"/>
              </a:defRPr>
            </a:lvl6pPr>
            <a:lvl7pPr indent="0" lvl="6" marL="0" marR="0" rtl="0" algn="r">
              <a:spcBef>
                <a:spcPts val="0"/>
              </a:spcBef>
              <a:spcAft>
                <a:spcPts val="0"/>
              </a:spcAft>
              <a:buNone/>
              <a:defRPr b="0" i="0" sz="1200" u="none" cap="none" strike="noStrike">
                <a:solidFill>
                  <a:schemeClr val="lt1"/>
                </a:solidFill>
                <a:latin typeface="Arial"/>
                <a:ea typeface="Arial"/>
                <a:cs typeface="Arial"/>
                <a:sym typeface="Arial"/>
              </a:defRPr>
            </a:lvl7pPr>
            <a:lvl8pPr indent="0" lvl="7" marL="0" marR="0" rtl="0" algn="r">
              <a:spcBef>
                <a:spcPts val="0"/>
              </a:spcBef>
              <a:spcAft>
                <a:spcPts val="0"/>
              </a:spcAft>
              <a:buNone/>
              <a:defRPr b="0" i="0" sz="1200" u="none" cap="none" strike="noStrike">
                <a:solidFill>
                  <a:schemeClr val="lt1"/>
                </a:solidFill>
                <a:latin typeface="Arial"/>
                <a:ea typeface="Arial"/>
                <a:cs typeface="Arial"/>
                <a:sym typeface="Arial"/>
              </a:defRPr>
            </a:lvl8pPr>
            <a:lvl9pPr indent="0" lvl="8" marL="0" marR="0" rtl="0" algn="r">
              <a:spcBef>
                <a:spcPts val="0"/>
              </a:spcBef>
              <a:spcAft>
                <a:spcPts val="0"/>
              </a:spcAft>
              <a:buNone/>
              <a:defRPr b="0" i="0" sz="1200" u="none" cap="none" strike="noStrike">
                <a:solidFill>
                  <a:schemeClr val="lt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52" name="Shape 152"/>
        <p:cNvGrpSpPr/>
        <p:nvPr/>
      </p:nvGrpSpPr>
      <p:grpSpPr>
        <a:xfrm>
          <a:off x="0" y="0"/>
          <a:ext cx="0" cy="0"/>
          <a:chOff x="0" y="0"/>
          <a:chExt cx="0" cy="0"/>
        </a:xfrm>
      </p:grpSpPr>
      <p:sp>
        <p:nvSpPr>
          <p:cNvPr id="153" name="Shape 153"/>
          <p:cNvSpPr txBox="1"/>
          <p:nvPr>
            <p:ph type="title"/>
          </p:nvPr>
        </p:nvSpPr>
        <p:spPr>
          <a:xfrm>
            <a:off x="1792288" y="4800600"/>
            <a:ext cx="5486400" cy="566738"/>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1" i="0" sz="2000" u="none" cap="none" strike="noStrike">
                <a:solidFill>
                  <a:schemeClr val="lt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54" name="Shape 154"/>
          <p:cNvSpPr/>
          <p:nvPr>
            <p:ph idx="2" type="pic"/>
          </p:nvPr>
        </p:nvSpPr>
        <p:spPr>
          <a:xfrm>
            <a:off x="1792288" y="612775"/>
            <a:ext cx="5486400" cy="4114800"/>
          </a:xfrm>
          <a:prstGeom prst="rect">
            <a:avLst/>
          </a:prstGeom>
          <a:noFill/>
          <a:ln>
            <a:noFill/>
          </a:ln>
        </p:spPr>
        <p:txBody>
          <a:bodyPr anchorCtr="0" anchor="t" bIns="91425" lIns="91425" spcFirstLastPara="1" rIns="91425" wrap="square" tIns="91425"/>
          <a:lstStyle>
            <a:lvl1pPr indent="0" lvl="0" marL="0" marR="0" rtl="0" algn="l">
              <a:spcBef>
                <a:spcPts val="640"/>
              </a:spcBef>
              <a:spcAft>
                <a:spcPts val="0"/>
              </a:spcAft>
              <a:buClr>
                <a:schemeClr val="hlink"/>
              </a:buClr>
              <a:buSzPts val="1400"/>
              <a:buFont typeface="Noto Sans Symbols"/>
              <a:buNone/>
              <a:defRPr b="0" i="0" sz="3200" u="none" cap="none" strike="noStrike">
                <a:solidFill>
                  <a:schemeClr val="lt1"/>
                </a:solidFill>
                <a:latin typeface="Arial"/>
                <a:ea typeface="Arial"/>
                <a:cs typeface="Arial"/>
                <a:sym typeface="Arial"/>
              </a:defRPr>
            </a:lvl1pPr>
            <a:lvl2pPr indent="0" lvl="1" marL="457200" marR="0" rtl="0" algn="l">
              <a:spcBef>
                <a:spcPts val="560"/>
              </a:spcBef>
              <a:spcAft>
                <a:spcPts val="0"/>
              </a:spcAft>
              <a:buClr>
                <a:schemeClr val="lt1"/>
              </a:buClr>
              <a:buSzPts val="1400"/>
              <a:buFont typeface="Arial"/>
              <a:buNone/>
              <a:defRPr b="0" i="0" sz="2800" u="none" cap="none" strike="noStrike">
                <a:solidFill>
                  <a:schemeClr val="lt1"/>
                </a:solidFill>
                <a:latin typeface="Arial"/>
                <a:ea typeface="Arial"/>
                <a:cs typeface="Arial"/>
                <a:sym typeface="Arial"/>
              </a:defRPr>
            </a:lvl2pPr>
            <a:lvl3pPr indent="0" lvl="2" marL="914400" marR="0" rtl="0" algn="l">
              <a:spcBef>
                <a:spcPts val="480"/>
              </a:spcBef>
              <a:spcAft>
                <a:spcPts val="0"/>
              </a:spcAft>
              <a:buClr>
                <a:schemeClr val="accent2"/>
              </a:buClr>
              <a:buSzPts val="1400"/>
              <a:buFont typeface="Noto Sans Symbols"/>
              <a:buNone/>
              <a:defRPr b="0" i="0" sz="2400" u="none" cap="none" strike="noStrike">
                <a:solidFill>
                  <a:schemeClr val="lt1"/>
                </a:solidFill>
                <a:latin typeface="Arial"/>
                <a:ea typeface="Arial"/>
                <a:cs typeface="Arial"/>
                <a:sym typeface="Arial"/>
              </a:defRPr>
            </a:lvl3pPr>
            <a:lvl4pPr indent="0" lvl="3" marL="1371600" marR="0" rtl="0" algn="l">
              <a:spcBef>
                <a:spcPts val="40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4pPr>
            <a:lvl5pPr indent="0" lvl="4" marL="1828800" marR="0" rtl="0" algn="l">
              <a:spcBef>
                <a:spcPts val="400"/>
              </a:spcBef>
              <a:spcAft>
                <a:spcPts val="0"/>
              </a:spcAft>
              <a:buClr>
                <a:schemeClr val="folHlink"/>
              </a:buClr>
              <a:buSzPts val="1400"/>
              <a:buFont typeface="Noto Sans Symbols"/>
              <a:buNone/>
              <a:defRPr b="0" i="0" sz="2000" u="none" cap="none" strike="noStrike">
                <a:solidFill>
                  <a:schemeClr val="lt1"/>
                </a:solidFill>
                <a:latin typeface="Arial"/>
                <a:ea typeface="Arial"/>
                <a:cs typeface="Arial"/>
                <a:sym typeface="Arial"/>
              </a:defRPr>
            </a:lvl5pPr>
            <a:lvl6pPr indent="0" lvl="5" marL="2286000" marR="0" rtl="0" algn="l">
              <a:spcBef>
                <a:spcPts val="400"/>
              </a:spcBef>
              <a:spcAft>
                <a:spcPts val="0"/>
              </a:spcAft>
              <a:buClr>
                <a:schemeClr val="folHlink"/>
              </a:buClr>
              <a:buSzPts val="1400"/>
              <a:buFont typeface="Noto Sans Symbols"/>
              <a:buNone/>
              <a:defRPr b="0" i="0" sz="2000" u="none" cap="none" strike="noStrike">
                <a:solidFill>
                  <a:schemeClr val="lt1"/>
                </a:solidFill>
                <a:latin typeface="Arial"/>
                <a:ea typeface="Arial"/>
                <a:cs typeface="Arial"/>
                <a:sym typeface="Arial"/>
              </a:defRPr>
            </a:lvl6pPr>
            <a:lvl7pPr indent="0" lvl="6" marL="2743200" marR="0" rtl="0" algn="l">
              <a:spcBef>
                <a:spcPts val="400"/>
              </a:spcBef>
              <a:spcAft>
                <a:spcPts val="0"/>
              </a:spcAft>
              <a:buClr>
                <a:schemeClr val="folHlink"/>
              </a:buClr>
              <a:buSzPts val="1400"/>
              <a:buFont typeface="Noto Sans Symbols"/>
              <a:buNone/>
              <a:defRPr b="0" i="0" sz="2000" u="none" cap="none" strike="noStrike">
                <a:solidFill>
                  <a:schemeClr val="lt1"/>
                </a:solidFill>
                <a:latin typeface="Arial"/>
                <a:ea typeface="Arial"/>
                <a:cs typeface="Arial"/>
                <a:sym typeface="Arial"/>
              </a:defRPr>
            </a:lvl7pPr>
            <a:lvl8pPr indent="0" lvl="7" marL="3200400" marR="0" rtl="0" algn="l">
              <a:spcBef>
                <a:spcPts val="400"/>
              </a:spcBef>
              <a:spcAft>
                <a:spcPts val="0"/>
              </a:spcAft>
              <a:buClr>
                <a:schemeClr val="folHlink"/>
              </a:buClr>
              <a:buSzPts val="1400"/>
              <a:buFont typeface="Noto Sans Symbols"/>
              <a:buNone/>
              <a:defRPr b="0" i="0" sz="2000" u="none" cap="none" strike="noStrike">
                <a:solidFill>
                  <a:schemeClr val="lt1"/>
                </a:solidFill>
                <a:latin typeface="Arial"/>
                <a:ea typeface="Arial"/>
                <a:cs typeface="Arial"/>
                <a:sym typeface="Arial"/>
              </a:defRPr>
            </a:lvl8pPr>
            <a:lvl9pPr indent="0" lvl="8" marL="3657600" marR="0" rtl="0" algn="l">
              <a:spcBef>
                <a:spcPts val="400"/>
              </a:spcBef>
              <a:spcAft>
                <a:spcPts val="0"/>
              </a:spcAft>
              <a:buClr>
                <a:schemeClr val="folHlink"/>
              </a:buClr>
              <a:buSzPts val="1400"/>
              <a:buFont typeface="Noto Sans Symbols"/>
              <a:buNone/>
              <a:defRPr b="0" i="0" sz="2000" u="none" cap="none" strike="noStrike">
                <a:solidFill>
                  <a:schemeClr val="lt1"/>
                </a:solidFill>
                <a:latin typeface="Arial"/>
                <a:ea typeface="Arial"/>
                <a:cs typeface="Arial"/>
                <a:sym typeface="Arial"/>
              </a:defRPr>
            </a:lvl9pPr>
          </a:lstStyle>
          <a:p/>
        </p:txBody>
      </p:sp>
      <p:sp>
        <p:nvSpPr>
          <p:cNvPr id="155" name="Shape 155"/>
          <p:cNvSpPr txBox="1"/>
          <p:nvPr>
            <p:ph idx="1" type="body"/>
          </p:nvPr>
        </p:nvSpPr>
        <p:spPr>
          <a:xfrm>
            <a:off x="1792288" y="5367338"/>
            <a:ext cx="5486400" cy="804862"/>
          </a:xfrm>
          <a:prstGeom prst="rect">
            <a:avLst/>
          </a:prstGeom>
          <a:noFill/>
          <a:ln>
            <a:noFill/>
          </a:ln>
        </p:spPr>
        <p:txBody>
          <a:bodyPr anchorCtr="0" anchor="t" bIns="91425" lIns="91425" spcFirstLastPara="1" rIns="91425" wrap="square" tIns="91425"/>
          <a:lstStyle>
            <a:lvl1pPr indent="-228600" lvl="0" marL="457200" marR="0" rtl="0" algn="l">
              <a:spcBef>
                <a:spcPts val="280"/>
              </a:spcBef>
              <a:spcAft>
                <a:spcPts val="0"/>
              </a:spcAft>
              <a:buClr>
                <a:schemeClr val="hlink"/>
              </a:buClr>
              <a:buSzPts val="2880"/>
              <a:buFont typeface="Noto Sans Symbols"/>
              <a:buNone/>
              <a:defRPr b="0" i="0" sz="1400" u="none" cap="none" strike="noStrike">
                <a:solidFill>
                  <a:schemeClr val="lt1"/>
                </a:solidFill>
                <a:latin typeface="Arial"/>
                <a:ea typeface="Arial"/>
                <a:cs typeface="Arial"/>
                <a:sym typeface="Arial"/>
              </a:defRPr>
            </a:lvl1pPr>
            <a:lvl2pPr indent="-228600" lvl="1" marL="914400" marR="0" rtl="0" algn="l">
              <a:spcBef>
                <a:spcPts val="240"/>
              </a:spcBef>
              <a:spcAft>
                <a:spcPts val="0"/>
              </a:spcAft>
              <a:buClr>
                <a:schemeClr val="lt1"/>
              </a:buClr>
              <a:buSzPts val="2800"/>
              <a:buFont typeface="Arial"/>
              <a:buNone/>
              <a:defRPr b="0" i="0" sz="1200" u="none" cap="none" strike="noStrike">
                <a:solidFill>
                  <a:schemeClr val="lt1"/>
                </a:solidFill>
                <a:latin typeface="Arial"/>
                <a:ea typeface="Arial"/>
                <a:cs typeface="Arial"/>
                <a:sym typeface="Arial"/>
              </a:defRPr>
            </a:lvl2pPr>
            <a:lvl3pPr indent="-228600" lvl="2" marL="1371600" marR="0" rtl="0" algn="l">
              <a:spcBef>
                <a:spcPts val="200"/>
              </a:spcBef>
              <a:spcAft>
                <a:spcPts val="0"/>
              </a:spcAft>
              <a:buClr>
                <a:schemeClr val="accent2"/>
              </a:buClr>
              <a:buSzPts val="2160"/>
              <a:buFont typeface="Noto Sans Symbols"/>
              <a:buNone/>
              <a:defRPr b="0" i="0" sz="1000" u="none" cap="none" strike="noStrike">
                <a:solidFill>
                  <a:schemeClr val="lt1"/>
                </a:solidFill>
                <a:latin typeface="Arial"/>
                <a:ea typeface="Arial"/>
                <a:cs typeface="Arial"/>
                <a:sym typeface="Arial"/>
              </a:defRPr>
            </a:lvl3pPr>
            <a:lvl4pPr indent="-228600" lvl="3" marL="18288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4pPr>
            <a:lvl5pPr indent="-228600" lvl="4" marL="2286000" marR="0" rtl="0" algn="l">
              <a:spcBef>
                <a:spcPts val="180"/>
              </a:spcBef>
              <a:spcAft>
                <a:spcPts val="0"/>
              </a:spcAft>
              <a:buClr>
                <a:schemeClr val="folHlink"/>
              </a:buClr>
              <a:buSzPts val="1800"/>
              <a:buFont typeface="Noto Sans Symbols"/>
              <a:buNone/>
              <a:defRPr b="0" i="0" sz="900" u="none" cap="none" strike="noStrike">
                <a:solidFill>
                  <a:schemeClr val="lt1"/>
                </a:solidFill>
                <a:latin typeface="Arial"/>
                <a:ea typeface="Arial"/>
                <a:cs typeface="Arial"/>
                <a:sym typeface="Arial"/>
              </a:defRPr>
            </a:lvl5pPr>
            <a:lvl6pPr indent="-228600" lvl="5" marL="2743200" marR="0" rtl="0" algn="l">
              <a:spcBef>
                <a:spcPts val="180"/>
              </a:spcBef>
              <a:spcAft>
                <a:spcPts val="0"/>
              </a:spcAft>
              <a:buClr>
                <a:schemeClr val="folHlink"/>
              </a:buClr>
              <a:buSzPts val="1800"/>
              <a:buFont typeface="Noto Sans Symbols"/>
              <a:buNone/>
              <a:defRPr b="0" i="0" sz="900" u="none" cap="none" strike="noStrike">
                <a:solidFill>
                  <a:schemeClr val="lt1"/>
                </a:solidFill>
                <a:latin typeface="Arial"/>
                <a:ea typeface="Arial"/>
                <a:cs typeface="Arial"/>
                <a:sym typeface="Arial"/>
              </a:defRPr>
            </a:lvl6pPr>
            <a:lvl7pPr indent="-228600" lvl="6" marL="3200400" marR="0" rtl="0" algn="l">
              <a:spcBef>
                <a:spcPts val="180"/>
              </a:spcBef>
              <a:spcAft>
                <a:spcPts val="0"/>
              </a:spcAft>
              <a:buClr>
                <a:schemeClr val="folHlink"/>
              </a:buClr>
              <a:buSzPts val="1800"/>
              <a:buFont typeface="Noto Sans Symbols"/>
              <a:buNone/>
              <a:defRPr b="0" i="0" sz="900" u="none" cap="none" strike="noStrike">
                <a:solidFill>
                  <a:schemeClr val="lt1"/>
                </a:solidFill>
                <a:latin typeface="Arial"/>
                <a:ea typeface="Arial"/>
                <a:cs typeface="Arial"/>
                <a:sym typeface="Arial"/>
              </a:defRPr>
            </a:lvl7pPr>
            <a:lvl8pPr indent="-228600" lvl="7" marL="3657600" marR="0" rtl="0" algn="l">
              <a:spcBef>
                <a:spcPts val="180"/>
              </a:spcBef>
              <a:spcAft>
                <a:spcPts val="0"/>
              </a:spcAft>
              <a:buClr>
                <a:schemeClr val="folHlink"/>
              </a:buClr>
              <a:buSzPts val="1800"/>
              <a:buFont typeface="Noto Sans Symbols"/>
              <a:buNone/>
              <a:defRPr b="0" i="0" sz="900" u="none" cap="none" strike="noStrike">
                <a:solidFill>
                  <a:schemeClr val="lt1"/>
                </a:solidFill>
                <a:latin typeface="Arial"/>
                <a:ea typeface="Arial"/>
                <a:cs typeface="Arial"/>
                <a:sym typeface="Arial"/>
              </a:defRPr>
            </a:lvl8pPr>
            <a:lvl9pPr indent="-228600" lvl="8" marL="4114800" marR="0" rtl="0" algn="l">
              <a:spcBef>
                <a:spcPts val="180"/>
              </a:spcBef>
              <a:spcAft>
                <a:spcPts val="0"/>
              </a:spcAft>
              <a:buClr>
                <a:schemeClr val="folHlink"/>
              </a:buClr>
              <a:buSzPts val="1800"/>
              <a:buFont typeface="Noto Sans Symbols"/>
              <a:buNone/>
              <a:defRPr b="0" i="0" sz="900" u="none" cap="none" strike="noStrike">
                <a:solidFill>
                  <a:schemeClr val="lt1"/>
                </a:solidFill>
                <a:latin typeface="Arial"/>
                <a:ea typeface="Arial"/>
                <a:cs typeface="Arial"/>
                <a:sym typeface="Arial"/>
              </a:defRPr>
            </a:lvl9pPr>
          </a:lstStyle>
          <a:p/>
        </p:txBody>
      </p:sp>
      <p:sp>
        <p:nvSpPr>
          <p:cNvPr id="156" name="Shape 156"/>
          <p:cNvSpPr txBox="1"/>
          <p:nvPr>
            <p:ph idx="10" type="dt"/>
          </p:nvPr>
        </p:nvSpPr>
        <p:spPr>
          <a:xfrm>
            <a:off x="457200" y="6243638"/>
            <a:ext cx="2133600" cy="45720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57" name="Shape 157"/>
          <p:cNvSpPr txBox="1"/>
          <p:nvPr>
            <p:ph idx="11" type="ftr"/>
          </p:nvPr>
        </p:nvSpPr>
        <p:spPr>
          <a:xfrm>
            <a:off x="3124200" y="6248400"/>
            <a:ext cx="2895600" cy="457200"/>
          </a:xfrm>
          <a:prstGeom prst="rect">
            <a:avLst/>
          </a:prstGeom>
          <a:noFill/>
          <a:ln>
            <a:noFill/>
          </a:ln>
        </p:spPr>
        <p:txBody>
          <a:bodyPr anchorCtr="0" anchor="b" bIns="91425" lIns="91425" spcFirstLastPara="1" rIns="91425" wrap="square" tIns="91425"/>
          <a:lstStyle>
            <a:lvl1pPr indent="0" lvl="0" marL="0" marR="0" rtl="0" algn="ctr">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58" name="Shape 158"/>
          <p:cNvSpPr txBox="1"/>
          <p:nvPr>
            <p:ph idx="12" type="sldNum"/>
          </p:nvPr>
        </p:nvSpPr>
        <p:spPr>
          <a:xfrm>
            <a:off x="6553200" y="6243638"/>
            <a:ext cx="2133600" cy="45720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Arial"/>
                <a:ea typeface="Arial"/>
                <a:cs typeface="Arial"/>
                <a:sym typeface="Arial"/>
              </a:defRPr>
            </a:lvl1pPr>
            <a:lvl2pPr indent="0" lvl="1" marL="0" marR="0" rtl="0" algn="r">
              <a:spcBef>
                <a:spcPts val="0"/>
              </a:spcBef>
              <a:spcAft>
                <a:spcPts val="0"/>
              </a:spcAft>
              <a:buNone/>
              <a:defRPr b="0" i="0" sz="1200" u="none" cap="none" strike="noStrike">
                <a:solidFill>
                  <a:schemeClr val="lt1"/>
                </a:solidFill>
                <a:latin typeface="Arial"/>
                <a:ea typeface="Arial"/>
                <a:cs typeface="Arial"/>
                <a:sym typeface="Arial"/>
              </a:defRPr>
            </a:lvl2pPr>
            <a:lvl3pPr indent="0" lvl="2" marL="0" marR="0" rtl="0" algn="r">
              <a:spcBef>
                <a:spcPts val="0"/>
              </a:spcBef>
              <a:spcAft>
                <a:spcPts val="0"/>
              </a:spcAft>
              <a:buNone/>
              <a:defRPr b="0" i="0" sz="1200" u="none" cap="none" strike="noStrike">
                <a:solidFill>
                  <a:schemeClr val="lt1"/>
                </a:solidFill>
                <a:latin typeface="Arial"/>
                <a:ea typeface="Arial"/>
                <a:cs typeface="Arial"/>
                <a:sym typeface="Arial"/>
              </a:defRPr>
            </a:lvl3pPr>
            <a:lvl4pPr indent="0" lvl="3" marL="0" marR="0" rtl="0" algn="r">
              <a:spcBef>
                <a:spcPts val="0"/>
              </a:spcBef>
              <a:spcAft>
                <a:spcPts val="0"/>
              </a:spcAft>
              <a:buNone/>
              <a:defRPr b="0" i="0" sz="1200" u="none" cap="none" strike="noStrike">
                <a:solidFill>
                  <a:schemeClr val="lt1"/>
                </a:solidFill>
                <a:latin typeface="Arial"/>
                <a:ea typeface="Arial"/>
                <a:cs typeface="Arial"/>
                <a:sym typeface="Arial"/>
              </a:defRPr>
            </a:lvl4pPr>
            <a:lvl5pPr indent="0" lvl="4" marL="0" marR="0" rtl="0" algn="r">
              <a:spcBef>
                <a:spcPts val="0"/>
              </a:spcBef>
              <a:spcAft>
                <a:spcPts val="0"/>
              </a:spcAft>
              <a:buNone/>
              <a:defRPr b="0" i="0" sz="1200" u="none" cap="none" strike="noStrike">
                <a:solidFill>
                  <a:schemeClr val="lt1"/>
                </a:solidFill>
                <a:latin typeface="Arial"/>
                <a:ea typeface="Arial"/>
                <a:cs typeface="Arial"/>
                <a:sym typeface="Arial"/>
              </a:defRPr>
            </a:lvl5pPr>
            <a:lvl6pPr indent="0" lvl="5" marL="0" marR="0" rtl="0" algn="r">
              <a:spcBef>
                <a:spcPts val="0"/>
              </a:spcBef>
              <a:spcAft>
                <a:spcPts val="0"/>
              </a:spcAft>
              <a:buNone/>
              <a:defRPr b="0" i="0" sz="1200" u="none" cap="none" strike="noStrike">
                <a:solidFill>
                  <a:schemeClr val="lt1"/>
                </a:solidFill>
                <a:latin typeface="Arial"/>
                <a:ea typeface="Arial"/>
                <a:cs typeface="Arial"/>
                <a:sym typeface="Arial"/>
              </a:defRPr>
            </a:lvl6pPr>
            <a:lvl7pPr indent="0" lvl="6" marL="0" marR="0" rtl="0" algn="r">
              <a:spcBef>
                <a:spcPts val="0"/>
              </a:spcBef>
              <a:spcAft>
                <a:spcPts val="0"/>
              </a:spcAft>
              <a:buNone/>
              <a:defRPr b="0" i="0" sz="1200" u="none" cap="none" strike="noStrike">
                <a:solidFill>
                  <a:schemeClr val="lt1"/>
                </a:solidFill>
                <a:latin typeface="Arial"/>
                <a:ea typeface="Arial"/>
                <a:cs typeface="Arial"/>
                <a:sym typeface="Arial"/>
              </a:defRPr>
            </a:lvl7pPr>
            <a:lvl8pPr indent="0" lvl="7" marL="0" marR="0" rtl="0" algn="r">
              <a:spcBef>
                <a:spcPts val="0"/>
              </a:spcBef>
              <a:spcAft>
                <a:spcPts val="0"/>
              </a:spcAft>
              <a:buNone/>
              <a:defRPr b="0" i="0" sz="1200" u="none" cap="none" strike="noStrike">
                <a:solidFill>
                  <a:schemeClr val="lt1"/>
                </a:solidFill>
                <a:latin typeface="Arial"/>
                <a:ea typeface="Arial"/>
                <a:cs typeface="Arial"/>
                <a:sym typeface="Arial"/>
              </a:defRPr>
            </a:lvl8pPr>
            <a:lvl9pPr indent="0" lvl="8" marL="0" marR="0" rtl="0" algn="r">
              <a:spcBef>
                <a:spcPts val="0"/>
              </a:spcBef>
              <a:spcAft>
                <a:spcPts val="0"/>
              </a:spcAft>
              <a:buNone/>
              <a:defRPr b="0" i="0" sz="1200" u="none" cap="none" strike="noStrike">
                <a:solidFill>
                  <a:schemeClr val="lt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59" name="Shape 159"/>
        <p:cNvGrpSpPr/>
        <p:nvPr/>
      </p:nvGrpSpPr>
      <p:grpSpPr>
        <a:xfrm>
          <a:off x="0" y="0"/>
          <a:ext cx="0" cy="0"/>
          <a:chOff x="0" y="0"/>
          <a:chExt cx="0" cy="0"/>
        </a:xfrm>
      </p:grpSpPr>
      <p:sp>
        <p:nvSpPr>
          <p:cNvPr id="160" name="Shape 160"/>
          <p:cNvSpPr txBox="1"/>
          <p:nvPr>
            <p:ph type="title"/>
          </p:nvPr>
        </p:nvSpPr>
        <p:spPr>
          <a:xfrm>
            <a:off x="457200" y="277813"/>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61" name="Shape 161"/>
          <p:cNvSpPr txBox="1"/>
          <p:nvPr>
            <p:ph idx="1" type="body"/>
          </p:nvPr>
        </p:nvSpPr>
        <p:spPr>
          <a:xfrm rot="5400000">
            <a:off x="2306637" y="-249238"/>
            <a:ext cx="4530725" cy="8229600"/>
          </a:xfrm>
          <a:prstGeom prst="rect">
            <a:avLst/>
          </a:prstGeom>
          <a:noFill/>
          <a:ln>
            <a:noFill/>
          </a:ln>
        </p:spPr>
        <p:txBody>
          <a:bodyPr anchorCtr="0" anchor="t" bIns="91425" lIns="91425" spcFirstLastPara="1" rIns="91425" wrap="square" tIns="91425"/>
          <a:lstStyle>
            <a:lvl1pPr indent="-411480" lvl="0" marL="457200" marR="0" rtl="0" algn="l">
              <a:spcBef>
                <a:spcPts val="640"/>
              </a:spcBef>
              <a:spcAft>
                <a:spcPts val="0"/>
              </a:spcAft>
              <a:buClr>
                <a:schemeClr val="hlink"/>
              </a:buClr>
              <a:buSzPts val="2880"/>
              <a:buFont typeface="Noto Sans Symbols"/>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65760" lvl="2" marL="1371600" marR="0" rtl="0" algn="l">
              <a:spcBef>
                <a:spcPts val="480"/>
              </a:spcBef>
              <a:spcAft>
                <a:spcPts val="0"/>
              </a:spcAft>
              <a:buClr>
                <a:schemeClr val="accent2"/>
              </a:buClr>
              <a:buSzPts val="2160"/>
              <a:buFont typeface="Noto Sans Symbols"/>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42900" lvl="4" marL="22860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5pPr>
            <a:lvl6pPr indent="-342900" lvl="5" marL="27432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6pPr>
            <a:lvl7pPr indent="-342900" lvl="6" marL="32004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7pPr>
            <a:lvl8pPr indent="-342900" lvl="7" marL="36576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8pPr>
            <a:lvl9pPr indent="-342900" lvl="8" marL="41148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9pPr>
          </a:lstStyle>
          <a:p/>
        </p:txBody>
      </p:sp>
      <p:sp>
        <p:nvSpPr>
          <p:cNvPr id="162" name="Shape 162"/>
          <p:cNvSpPr txBox="1"/>
          <p:nvPr>
            <p:ph idx="10" type="dt"/>
          </p:nvPr>
        </p:nvSpPr>
        <p:spPr>
          <a:xfrm>
            <a:off x="457200" y="6243638"/>
            <a:ext cx="2133600" cy="45720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63" name="Shape 163"/>
          <p:cNvSpPr txBox="1"/>
          <p:nvPr>
            <p:ph idx="11" type="ftr"/>
          </p:nvPr>
        </p:nvSpPr>
        <p:spPr>
          <a:xfrm>
            <a:off x="3124200" y="6248400"/>
            <a:ext cx="2895600" cy="457200"/>
          </a:xfrm>
          <a:prstGeom prst="rect">
            <a:avLst/>
          </a:prstGeom>
          <a:noFill/>
          <a:ln>
            <a:noFill/>
          </a:ln>
        </p:spPr>
        <p:txBody>
          <a:bodyPr anchorCtr="0" anchor="b" bIns="91425" lIns="91425" spcFirstLastPara="1" rIns="91425" wrap="square" tIns="91425"/>
          <a:lstStyle>
            <a:lvl1pPr indent="0" lvl="0" marL="0" marR="0" rtl="0" algn="ctr">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64" name="Shape 164"/>
          <p:cNvSpPr txBox="1"/>
          <p:nvPr>
            <p:ph idx="12" type="sldNum"/>
          </p:nvPr>
        </p:nvSpPr>
        <p:spPr>
          <a:xfrm>
            <a:off x="6553200" y="6243638"/>
            <a:ext cx="2133600" cy="45720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Arial"/>
                <a:ea typeface="Arial"/>
                <a:cs typeface="Arial"/>
                <a:sym typeface="Arial"/>
              </a:defRPr>
            </a:lvl1pPr>
            <a:lvl2pPr indent="0" lvl="1" marL="0" marR="0" rtl="0" algn="r">
              <a:spcBef>
                <a:spcPts val="0"/>
              </a:spcBef>
              <a:spcAft>
                <a:spcPts val="0"/>
              </a:spcAft>
              <a:buNone/>
              <a:defRPr b="0" i="0" sz="1200" u="none" cap="none" strike="noStrike">
                <a:solidFill>
                  <a:schemeClr val="lt1"/>
                </a:solidFill>
                <a:latin typeface="Arial"/>
                <a:ea typeface="Arial"/>
                <a:cs typeface="Arial"/>
                <a:sym typeface="Arial"/>
              </a:defRPr>
            </a:lvl2pPr>
            <a:lvl3pPr indent="0" lvl="2" marL="0" marR="0" rtl="0" algn="r">
              <a:spcBef>
                <a:spcPts val="0"/>
              </a:spcBef>
              <a:spcAft>
                <a:spcPts val="0"/>
              </a:spcAft>
              <a:buNone/>
              <a:defRPr b="0" i="0" sz="1200" u="none" cap="none" strike="noStrike">
                <a:solidFill>
                  <a:schemeClr val="lt1"/>
                </a:solidFill>
                <a:latin typeface="Arial"/>
                <a:ea typeface="Arial"/>
                <a:cs typeface="Arial"/>
                <a:sym typeface="Arial"/>
              </a:defRPr>
            </a:lvl3pPr>
            <a:lvl4pPr indent="0" lvl="3" marL="0" marR="0" rtl="0" algn="r">
              <a:spcBef>
                <a:spcPts val="0"/>
              </a:spcBef>
              <a:spcAft>
                <a:spcPts val="0"/>
              </a:spcAft>
              <a:buNone/>
              <a:defRPr b="0" i="0" sz="1200" u="none" cap="none" strike="noStrike">
                <a:solidFill>
                  <a:schemeClr val="lt1"/>
                </a:solidFill>
                <a:latin typeface="Arial"/>
                <a:ea typeface="Arial"/>
                <a:cs typeface="Arial"/>
                <a:sym typeface="Arial"/>
              </a:defRPr>
            </a:lvl4pPr>
            <a:lvl5pPr indent="0" lvl="4" marL="0" marR="0" rtl="0" algn="r">
              <a:spcBef>
                <a:spcPts val="0"/>
              </a:spcBef>
              <a:spcAft>
                <a:spcPts val="0"/>
              </a:spcAft>
              <a:buNone/>
              <a:defRPr b="0" i="0" sz="1200" u="none" cap="none" strike="noStrike">
                <a:solidFill>
                  <a:schemeClr val="lt1"/>
                </a:solidFill>
                <a:latin typeface="Arial"/>
                <a:ea typeface="Arial"/>
                <a:cs typeface="Arial"/>
                <a:sym typeface="Arial"/>
              </a:defRPr>
            </a:lvl5pPr>
            <a:lvl6pPr indent="0" lvl="5" marL="0" marR="0" rtl="0" algn="r">
              <a:spcBef>
                <a:spcPts val="0"/>
              </a:spcBef>
              <a:spcAft>
                <a:spcPts val="0"/>
              </a:spcAft>
              <a:buNone/>
              <a:defRPr b="0" i="0" sz="1200" u="none" cap="none" strike="noStrike">
                <a:solidFill>
                  <a:schemeClr val="lt1"/>
                </a:solidFill>
                <a:latin typeface="Arial"/>
                <a:ea typeface="Arial"/>
                <a:cs typeface="Arial"/>
                <a:sym typeface="Arial"/>
              </a:defRPr>
            </a:lvl6pPr>
            <a:lvl7pPr indent="0" lvl="6" marL="0" marR="0" rtl="0" algn="r">
              <a:spcBef>
                <a:spcPts val="0"/>
              </a:spcBef>
              <a:spcAft>
                <a:spcPts val="0"/>
              </a:spcAft>
              <a:buNone/>
              <a:defRPr b="0" i="0" sz="1200" u="none" cap="none" strike="noStrike">
                <a:solidFill>
                  <a:schemeClr val="lt1"/>
                </a:solidFill>
                <a:latin typeface="Arial"/>
                <a:ea typeface="Arial"/>
                <a:cs typeface="Arial"/>
                <a:sym typeface="Arial"/>
              </a:defRPr>
            </a:lvl7pPr>
            <a:lvl8pPr indent="0" lvl="7" marL="0" marR="0" rtl="0" algn="r">
              <a:spcBef>
                <a:spcPts val="0"/>
              </a:spcBef>
              <a:spcAft>
                <a:spcPts val="0"/>
              </a:spcAft>
              <a:buNone/>
              <a:defRPr b="0" i="0" sz="1200" u="none" cap="none" strike="noStrike">
                <a:solidFill>
                  <a:schemeClr val="lt1"/>
                </a:solidFill>
                <a:latin typeface="Arial"/>
                <a:ea typeface="Arial"/>
                <a:cs typeface="Arial"/>
                <a:sym typeface="Arial"/>
              </a:defRPr>
            </a:lvl8pPr>
            <a:lvl9pPr indent="0" lvl="8" marL="0" marR="0" rtl="0" algn="r">
              <a:spcBef>
                <a:spcPts val="0"/>
              </a:spcBef>
              <a:spcAft>
                <a:spcPts val="0"/>
              </a:spcAft>
              <a:buNone/>
              <a:defRPr b="0" i="0" sz="1200" u="none" cap="none" strike="noStrike">
                <a:solidFill>
                  <a:schemeClr val="lt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65" name="Shape 165"/>
        <p:cNvGrpSpPr/>
        <p:nvPr/>
      </p:nvGrpSpPr>
      <p:grpSpPr>
        <a:xfrm>
          <a:off x="0" y="0"/>
          <a:ext cx="0" cy="0"/>
          <a:chOff x="0" y="0"/>
          <a:chExt cx="0" cy="0"/>
        </a:xfrm>
      </p:grpSpPr>
      <p:sp>
        <p:nvSpPr>
          <p:cNvPr id="166" name="Shape 166"/>
          <p:cNvSpPr txBox="1"/>
          <p:nvPr>
            <p:ph type="title"/>
          </p:nvPr>
        </p:nvSpPr>
        <p:spPr>
          <a:xfrm rot="5400000">
            <a:off x="4731544" y="2175669"/>
            <a:ext cx="5853112" cy="20574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67" name="Shape 167"/>
          <p:cNvSpPr txBox="1"/>
          <p:nvPr>
            <p:ph idx="1" type="body"/>
          </p:nvPr>
        </p:nvSpPr>
        <p:spPr>
          <a:xfrm rot="5400000">
            <a:off x="540544" y="194469"/>
            <a:ext cx="5853112" cy="6019800"/>
          </a:xfrm>
          <a:prstGeom prst="rect">
            <a:avLst/>
          </a:prstGeom>
          <a:noFill/>
          <a:ln>
            <a:noFill/>
          </a:ln>
        </p:spPr>
        <p:txBody>
          <a:bodyPr anchorCtr="0" anchor="t" bIns="91425" lIns="91425" spcFirstLastPara="1" rIns="91425" wrap="square" tIns="91425"/>
          <a:lstStyle>
            <a:lvl1pPr indent="-411480" lvl="0" marL="457200" marR="0" rtl="0" algn="l">
              <a:spcBef>
                <a:spcPts val="640"/>
              </a:spcBef>
              <a:spcAft>
                <a:spcPts val="0"/>
              </a:spcAft>
              <a:buClr>
                <a:schemeClr val="hlink"/>
              </a:buClr>
              <a:buSzPts val="2880"/>
              <a:buFont typeface="Noto Sans Symbols"/>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65760" lvl="2" marL="1371600" marR="0" rtl="0" algn="l">
              <a:spcBef>
                <a:spcPts val="480"/>
              </a:spcBef>
              <a:spcAft>
                <a:spcPts val="0"/>
              </a:spcAft>
              <a:buClr>
                <a:schemeClr val="accent2"/>
              </a:buClr>
              <a:buSzPts val="2160"/>
              <a:buFont typeface="Noto Sans Symbols"/>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42900" lvl="4" marL="22860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5pPr>
            <a:lvl6pPr indent="-342900" lvl="5" marL="27432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6pPr>
            <a:lvl7pPr indent="-342900" lvl="6" marL="32004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7pPr>
            <a:lvl8pPr indent="-342900" lvl="7" marL="36576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8pPr>
            <a:lvl9pPr indent="-342900" lvl="8" marL="41148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9pPr>
          </a:lstStyle>
          <a:p/>
        </p:txBody>
      </p:sp>
      <p:sp>
        <p:nvSpPr>
          <p:cNvPr id="168" name="Shape 168"/>
          <p:cNvSpPr txBox="1"/>
          <p:nvPr>
            <p:ph idx="10" type="dt"/>
          </p:nvPr>
        </p:nvSpPr>
        <p:spPr>
          <a:xfrm>
            <a:off x="457200" y="6243638"/>
            <a:ext cx="2133600" cy="45720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69" name="Shape 169"/>
          <p:cNvSpPr txBox="1"/>
          <p:nvPr>
            <p:ph idx="11" type="ftr"/>
          </p:nvPr>
        </p:nvSpPr>
        <p:spPr>
          <a:xfrm>
            <a:off x="3124200" y="6248400"/>
            <a:ext cx="2895600" cy="457200"/>
          </a:xfrm>
          <a:prstGeom prst="rect">
            <a:avLst/>
          </a:prstGeom>
          <a:noFill/>
          <a:ln>
            <a:noFill/>
          </a:ln>
        </p:spPr>
        <p:txBody>
          <a:bodyPr anchorCtr="0" anchor="b" bIns="91425" lIns="91425" spcFirstLastPara="1" rIns="91425" wrap="square" tIns="91425"/>
          <a:lstStyle>
            <a:lvl1pPr indent="0" lvl="0" marL="0" marR="0" rtl="0" algn="ctr">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70" name="Shape 170"/>
          <p:cNvSpPr txBox="1"/>
          <p:nvPr>
            <p:ph idx="12" type="sldNum"/>
          </p:nvPr>
        </p:nvSpPr>
        <p:spPr>
          <a:xfrm>
            <a:off x="6553200" y="6243638"/>
            <a:ext cx="2133600" cy="45720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Arial"/>
                <a:ea typeface="Arial"/>
                <a:cs typeface="Arial"/>
                <a:sym typeface="Arial"/>
              </a:defRPr>
            </a:lvl1pPr>
            <a:lvl2pPr indent="0" lvl="1" marL="0" marR="0" rtl="0" algn="r">
              <a:spcBef>
                <a:spcPts val="0"/>
              </a:spcBef>
              <a:spcAft>
                <a:spcPts val="0"/>
              </a:spcAft>
              <a:buNone/>
              <a:defRPr b="0" i="0" sz="1200" u="none" cap="none" strike="noStrike">
                <a:solidFill>
                  <a:schemeClr val="lt1"/>
                </a:solidFill>
                <a:latin typeface="Arial"/>
                <a:ea typeface="Arial"/>
                <a:cs typeface="Arial"/>
                <a:sym typeface="Arial"/>
              </a:defRPr>
            </a:lvl2pPr>
            <a:lvl3pPr indent="0" lvl="2" marL="0" marR="0" rtl="0" algn="r">
              <a:spcBef>
                <a:spcPts val="0"/>
              </a:spcBef>
              <a:spcAft>
                <a:spcPts val="0"/>
              </a:spcAft>
              <a:buNone/>
              <a:defRPr b="0" i="0" sz="1200" u="none" cap="none" strike="noStrike">
                <a:solidFill>
                  <a:schemeClr val="lt1"/>
                </a:solidFill>
                <a:latin typeface="Arial"/>
                <a:ea typeface="Arial"/>
                <a:cs typeface="Arial"/>
                <a:sym typeface="Arial"/>
              </a:defRPr>
            </a:lvl3pPr>
            <a:lvl4pPr indent="0" lvl="3" marL="0" marR="0" rtl="0" algn="r">
              <a:spcBef>
                <a:spcPts val="0"/>
              </a:spcBef>
              <a:spcAft>
                <a:spcPts val="0"/>
              </a:spcAft>
              <a:buNone/>
              <a:defRPr b="0" i="0" sz="1200" u="none" cap="none" strike="noStrike">
                <a:solidFill>
                  <a:schemeClr val="lt1"/>
                </a:solidFill>
                <a:latin typeface="Arial"/>
                <a:ea typeface="Arial"/>
                <a:cs typeface="Arial"/>
                <a:sym typeface="Arial"/>
              </a:defRPr>
            </a:lvl4pPr>
            <a:lvl5pPr indent="0" lvl="4" marL="0" marR="0" rtl="0" algn="r">
              <a:spcBef>
                <a:spcPts val="0"/>
              </a:spcBef>
              <a:spcAft>
                <a:spcPts val="0"/>
              </a:spcAft>
              <a:buNone/>
              <a:defRPr b="0" i="0" sz="1200" u="none" cap="none" strike="noStrike">
                <a:solidFill>
                  <a:schemeClr val="lt1"/>
                </a:solidFill>
                <a:latin typeface="Arial"/>
                <a:ea typeface="Arial"/>
                <a:cs typeface="Arial"/>
                <a:sym typeface="Arial"/>
              </a:defRPr>
            </a:lvl5pPr>
            <a:lvl6pPr indent="0" lvl="5" marL="0" marR="0" rtl="0" algn="r">
              <a:spcBef>
                <a:spcPts val="0"/>
              </a:spcBef>
              <a:spcAft>
                <a:spcPts val="0"/>
              </a:spcAft>
              <a:buNone/>
              <a:defRPr b="0" i="0" sz="1200" u="none" cap="none" strike="noStrike">
                <a:solidFill>
                  <a:schemeClr val="lt1"/>
                </a:solidFill>
                <a:latin typeface="Arial"/>
                <a:ea typeface="Arial"/>
                <a:cs typeface="Arial"/>
                <a:sym typeface="Arial"/>
              </a:defRPr>
            </a:lvl6pPr>
            <a:lvl7pPr indent="0" lvl="6" marL="0" marR="0" rtl="0" algn="r">
              <a:spcBef>
                <a:spcPts val="0"/>
              </a:spcBef>
              <a:spcAft>
                <a:spcPts val="0"/>
              </a:spcAft>
              <a:buNone/>
              <a:defRPr b="0" i="0" sz="1200" u="none" cap="none" strike="noStrike">
                <a:solidFill>
                  <a:schemeClr val="lt1"/>
                </a:solidFill>
                <a:latin typeface="Arial"/>
                <a:ea typeface="Arial"/>
                <a:cs typeface="Arial"/>
                <a:sym typeface="Arial"/>
              </a:defRPr>
            </a:lvl7pPr>
            <a:lvl8pPr indent="0" lvl="7" marL="0" marR="0" rtl="0" algn="r">
              <a:spcBef>
                <a:spcPts val="0"/>
              </a:spcBef>
              <a:spcAft>
                <a:spcPts val="0"/>
              </a:spcAft>
              <a:buNone/>
              <a:defRPr b="0" i="0" sz="1200" u="none" cap="none" strike="noStrike">
                <a:solidFill>
                  <a:schemeClr val="lt1"/>
                </a:solidFill>
                <a:latin typeface="Arial"/>
                <a:ea typeface="Arial"/>
                <a:cs typeface="Arial"/>
                <a:sym typeface="Arial"/>
              </a:defRPr>
            </a:lvl8pPr>
            <a:lvl9pPr indent="0" lvl="8" marL="0" marR="0" rtl="0" algn="r">
              <a:spcBef>
                <a:spcPts val="0"/>
              </a:spcBef>
              <a:spcAft>
                <a:spcPts val="0"/>
              </a:spcAft>
              <a:buNone/>
              <a:defRPr b="0" i="0" sz="1200" u="none" cap="none" strike="noStrike">
                <a:solidFill>
                  <a:schemeClr val="lt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01" name="Shape 101"/>
        <p:cNvGrpSpPr/>
        <p:nvPr/>
      </p:nvGrpSpPr>
      <p:grpSpPr>
        <a:xfrm>
          <a:off x="0" y="0"/>
          <a:ext cx="0" cy="0"/>
          <a:chOff x="0" y="0"/>
          <a:chExt cx="0" cy="0"/>
        </a:xfrm>
      </p:grpSpPr>
      <p:sp>
        <p:nvSpPr>
          <p:cNvPr id="102" name="Shape 102"/>
          <p:cNvSpPr txBox="1"/>
          <p:nvPr>
            <p:ph type="title"/>
          </p:nvPr>
        </p:nvSpPr>
        <p:spPr>
          <a:xfrm>
            <a:off x="457200" y="277813"/>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03" name="Shape 103"/>
          <p:cNvSpPr txBox="1"/>
          <p:nvPr>
            <p:ph idx="1" type="body"/>
          </p:nvPr>
        </p:nvSpPr>
        <p:spPr>
          <a:xfrm>
            <a:off x="457200" y="1600200"/>
            <a:ext cx="8229600" cy="4530725"/>
          </a:xfrm>
          <a:prstGeom prst="rect">
            <a:avLst/>
          </a:prstGeom>
          <a:noFill/>
          <a:ln>
            <a:noFill/>
          </a:ln>
        </p:spPr>
        <p:txBody>
          <a:bodyPr anchorCtr="0" anchor="t" bIns="91425" lIns="91425" spcFirstLastPara="1" rIns="91425" wrap="square" tIns="91425"/>
          <a:lstStyle>
            <a:lvl1pPr indent="-411480" lvl="0" marL="457200" marR="0" rtl="0" algn="l">
              <a:spcBef>
                <a:spcPts val="640"/>
              </a:spcBef>
              <a:spcAft>
                <a:spcPts val="0"/>
              </a:spcAft>
              <a:buClr>
                <a:schemeClr val="hlink"/>
              </a:buClr>
              <a:buSzPts val="2880"/>
              <a:buFont typeface="Noto Sans Symbols"/>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65760" lvl="2" marL="1371600" marR="0" rtl="0" algn="l">
              <a:spcBef>
                <a:spcPts val="480"/>
              </a:spcBef>
              <a:spcAft>
                <a:spcPts val="0"/>
              </a:spcAft>
              <a:buClr>
                <a:schemeClr val="accent2"/>
              </a:buClr>
              <a:buSzPts val="2160"/>
              <a:buFont typeface="Noto Sans Symbols"/>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42900" lvl="4" marL="22860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5pPr>
            <a:lvl6pPr indent="-342900" lvl="5" marL="27432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6pPr>
            <a:lvl7pPr indent="-342900" lvl="6" marL="32004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7pPr>
            <a:lvl8pPr indent="-342900" lvl="7" marL="36576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8pPr>
            <a:lvl9pPr indent="-342900" lvl="8" marL="41148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9pPr>
          </a:lstStyle>
          <a:p/>
        </p:txBody>
      </p:sp>
      <p:sp>
        <p:nvSpPr>
          <p:cNvPr id="104" name="Shape 104"/>
          <p:cNvSpPr txBox="1"/>
          <p:nvPr>
            <p:ph idx="10" type="dt"/>
          </p:nvPr>
        </p:nvSpPr>
        <p:spPr>
          <a:xfrm>
            <a:off x="457200" y="6243638"/>
            <a:ext cx="2133600" cy="45720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05" name="Shape 105"/>
          <p:cNvSpPr txBox="1"/>
          <p:nvPr>
            <p:ph idx="11" type="ftr"/>
          </p:nvPr>
        </p:nvSpPr>
        <p:spPr>
          <a:xfrm>
            <a:off x="3124200" y="6248400"/>
            <a:ext cx="2895600" cy="457200"/>
          </a:xfrm>
          <a:prstGeom prst="rect">
            <a:avLst/>
          </a:prstGeom>
          <a:noFill/>
          <a:ln>
            <a:noFill/>
          </a:ln>
        </p:spPr>
        <p:txBody>
          <a:bodyPr anchorCtr="0" anchor="b" bIns="91425" lIns="91425" spcFirstLastPara="1" rIns="91425" wrap="square" tIns="91425"/>
          <a:lstStyle>
            <a:lvl1pPr indent="0" lvl="0" marL="0" marR="0" rtl="0" algn="ctr">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06" name="Shape 106"/>
          <p:cNvSpPr txBox="1"/>
          <p:nvPr>
            <p:ph idx="12" type="sldNum"/>
          </p:nvPr>
        </p:nvSpPr>
        <p:spPr>
          <a:xfrm>
            <a:off x="6553200" y="6243638"/>
            <a:ext cx="2133600" cy="45720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Arial"/>
                <a:ea typeface="Arial"/>
                <a:cs typeface="Arial"/>
                <a:sym typeface="Arial"/>
              </a:defRPr>
            </a:lvl1pPr>
            <a:lvl2pPr indent="0" lvl="1" marL="0" marR="0" rtl="0" algn="r">
              <a:spcBef>
                <a:spcPts val="0"/>
              </a:spcBef>
              <a:spcAft>
                <a:spcPts val="0"/>
              </a:spcAft>
              <a:buNone/>
              <a:defRPr b="0" i="0" sz="1200" u="none" cap="none" strike="noStrike">
                <a:solidFill>
                  <a:schemeClr val="lt1"/>
                </a:solidFill>
                <a:latin typeface="Arial"/>
                <a:ea typeface="Arial"/>
                <a:cs typeface="Arial"/>
                <a:sym typeface="Arial"/>
              </a:defRPr>
            </a:lvl2pPr>
            <a:lvl3pPr indent="0" lvl="2" marL="0" marR="0" rtl="0" algn="r">
              <a:spcBef>
                <a:spcPts val="0"/>
              </a:spcBef>
              <a:spcAft>
                <a:spcPts val="0"/>
              </a:spcAft>
              <a:buNone/>
              <a:defRPr b="0" i="0" sz="1200" u="none" cap="none" strike="noStrike">
                <a:solidFill>
                  <a:schemeClr val="lt1"/>
                </a:solidFill>
                <a:latin typeface="Arial"/>
                <a:ea typeface="Arial"/>
                <a:cs typeface="Arial"/>
                <a:sym typeface="Arial"/>
              </a:defRPr>
            </a:lvl3pPr>
            <a:lvl4pPr indent="0" lvl="3" marL="0" marR="0" rtl="0" algn="r">
              <a:spcBef>
                <a:spcPts val="0"/>
              </a:spcBef>
              <a:spcAft>
                <a:spcPts val="0"/>
              </a:spcAft>
              <a:buNone/>
              <a:defRPr b="0" i="0" sz="1200" u="none" cap="none" strike="noStrike">
                <a:solidFill>
                  <a:schemeClr val="lt1"/>
                </a:solidFill>
                <a:latin typeface="Arial"/>
                <a:ea typeface="Arial"/>
                <a:cs typeface="Arial"/>
                <a:sym typeface="Arial"/>
              </a:defRPr>
            </a:lvl4pPr>
            <a:lvl5pPr indent="0" lvl="4" marL="0" marR="0" rtl="0" algn="r">
              <a:spcBef>
                <a:spcPts val="0"/>
              </a:spcBef>
              <a:spcAft>
                <a:spcPts val="0"/>
              </a:spcAft>
              <a:buNone/>
              <a:defRPr b="0" i="0" sz="1200" u="none" cap="none" strike="noStrike">
                <a:solidFill>
                  <a:schemeClr val="lt1"/>
                </a:solidFill>
                <a:latin typeface="Arial"/>
                <a:ea typeface="Arial"/>
                <a:cs typeface="Arial"/>
                <a:sym typeface="Arial"/>
              </a:defRPr>
            </a:lvl5pPr>
            <a:lvl6pPr indent="0" lvl="5" marL="0" marR="0" rtl="0" algn="r">
              <a:spcBef>
                <a:spcPts val="0"/>
              </a:spcBef>
              <a:spcAft>
                <a:spcPts val="0"/>
              </a:spcAft>
              <a:buNone/>
              <a:defRPr b="0" i="0" sz="1200" u="none" cap="none" strike="noStrike">
                <a:solidFill>
                  <a:schemeClr val="lt1"/>
                </a:solidFill>
                <a:latin typeface="Arial"/>
                <a:ea typeface="Arial"/>
                <a:cs typeface="Arial"/>
                <a:sym typeface="Arial"/>
              </a:defRPr>
            </a:lvl6pPr>
            <a:lvl7pPr indent="0" lvl="6" marL="0" marR="0" rtl="0" algn="r">
              <a:spcBef>
                <a:spcPts val="0"/>
              </a:spcBef>
              <a:spcAft>
                <a:spcPts val="0"/>
              </a:spcAft>
              <a:buNone/>
              <a:defRPr b="0" i="0" sz="1200" u="none" cap="none" strike="noStrike">
                <a:solidFill>
                  <a:schemeClr val="lt1"/>
                </a:solidFill>
                <a:latin typeface="Arial"/>
                <a:ea typeface="Arial"/>
                <a:cs typeface="Arial"/>
                <a:sym typeface="Arial"/>
              </a:defRPr>
            </a:lvl7pPr>
            <a:lvl8pPr indent="0" lvl="7" marL="0" marR="0" rtl="0" algn="r">
              <a:spcBef>
                <a:spcPts val="0"/>
              </a:spcBef>
              <a:spcAft>
                <a:spcPts val="0"/>
              </a:spcAft>
              <a:buNone/>
              <a:defRPr b="0" i="0" sz="1200" u="none" cap="none" strike="noStrike">
                <a:solidFill>
                  <a:schemeClr val="lt1"/>
                </a:solidFill>
                <a:latin typeface="Arial"/>
                <a:ea typeface="Arial"/>
                <a:cs typeface="Arial"/>
                <a:sym typeface="Arial"/>
              </a:defRPr>
            </a:lvl8pPr>
            <a:lvl9pPr indent="0" lvl="8" marL="0" marR="0" rtl="0" algn="r">
              <a:spcBef>
                <a:spcPts val="0"/>
              </a:spcBef>
              <a:spcAft>
                <a:spcPts val="0"/>
              </a:spcAft>
              <a:buNone/>
              <a:defRPr b="0" i="0" sz="1200" u="none" cap="none" strike="noStrike">
                <a:solidFill>
                  <a:schemeClr val="lt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lip Art and Text" type="clipArtAndTx">
  <p:cSld name="CLIPART_AND_TEXT">
    <p:spTree>
      <p:nvGrpSpPr>
        <p:cNvPr id="107" name="Shape 107"/>
        <p:cNvGrpSpPr/>
        <p:nvPr/>
      </p:nvGrpSpPr>
      <p:grpSpPr>
        <a:xfrm>
          <a:off x="0" y="0"/>
          <a:ext cx="0" cy="0"/>
          <a:chOff x="0" y="0"/>
          <a:chExt cx="0" cy="0"/>
        </a:xfrm>
      </p:grpSpPr>
      <p:sp>
        <p:nvSpPr>
          <p:cNvPr id="108" name="Shape 108"/>
          <p:cNvSpPr txBox="1"/>
          <p:nvPr>
            <p:ph type="title"/>
          </p:nvPr>
        </p:nvSpPr>
        <p:spPr>
          <a:xfrm>
            <a:off x="457200" y="277813"/>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09" name="Shape 109"/>
          <p:cNvSpPr/>
          <p:nvPr>
            <p:ph idx="2" type="clipArt"/>
          </p:nvPr>
        </p:nvSpPr>
        <p:spPr>
          <a:xfrm>
            <a:off x="457200" y="1600200"/>
            <a:ext cx="4038600" cy="4530725"/>
          </a:xfrm>
          <a:prstGeom prst="rect">
            <a:avLst/>
          </a:prstGeom>
          <a:noFill/>
          <a:ln>
            <a:noFill/>
          </a:ln>
        </p:spPr>
        <p:txBody>
          <a:bodyPr anchorCtr="0" anchor="t" bIns="91425" lIns="91425" spcFirstLastPara="1" rIns="91425" wrap="square" tIns="91425"/>
          <a:lstStyle>
            <a:lvl1pPr indent="-342900" lvl="0" marL="342900" marR="0" rtl="0" algn="l">
              <a:spcBef>
                <a:spcPts val="640"/>
              </a:spcBef>
              <a:spcAft>
                <a:spcPts val="0"/>
              </a:spcAft>
              <a:buClr>
                <a:schemeClr val="hlink"/>
              </a:buClr>
              <a:buSzPts val="2880"/>
              <a:buFont typeface="Noto Sans Symbols"/>
              <a:buChar char="•"/>
              <a:defRPr b="0" i="0" sz="3200" u="none" cap="none" strike="noStrike">
                <a:solidFill>
                  <a:schemeClr val="lt1"/>
                </a:solidFill>
                <a:latin typeface="Arial"/>
                <a:ea typeface="Arial"/>
                <a:cs typeface="Arial"/>
                <a:sym typeface="Arial"/>
              </a:defRPr>
            </a:lvl1pPr>
            <a:lvl2pPr indent="-285750" lvl="1" marL="74295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228600" lvl="2" marL="1143000" marR="0" rtl="0" algn="l">
              <a:spcBef>
                <a:spcPts val="480"/>
              </a:spcBef>
              <a:spcAft>
                <a:spcPts val="0"/>
              </a:spcAft>
              <a:buClr>
                <a:schemeClr val="accent2"/>
              </a:buClr>
              <a:buSzPts val="2160"/>
              <a:buFont typeface="Noto Sans Symbols"/>
              <a:buChar char="•"/>
              <a:defRPr b="0" i="0" sz="2400" u="none" cap="none" strike="noStrike">
                <a:solidFill>
                  <a:schemeClr val="lt1"/>
                </a:solidFill>
                <a:latin typeface="Arial"/>
                <a:ea typeface="Arial"/>
                <a:cs typeface="Arial"/>
                <a:sym typeface="Arial"/>
              </a:defRPr>
            </a:lvl3pPr>
            <a:lvl4pPr indent="-228600" lvl="3" marL="16002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228600" lvl="4" marL="20574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5pPr>
            <a:lvl6pPr indent="-228600" lvl="5" marL="25146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6pPr>
            <a:lvl7pPr indent="-228600" lvl="6" marL="29718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7pPr>
            <a:lvl8pPr indent="-228600" lvl="7" marL="34290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8pPr>
            <a:lvl9pPr indent="-228600" lvl="8" marL="38862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9pPr>
          </a:lstStyle>
          <a:p/>
        </p:txBody>
      </p:sp>
      <p:sp>
        <p:nvSpPr>
          <p:cNvPr id="110" name="Shape 110"/>
          <p:cNvSpPr txBox="1"/>
          <p:nvPr>
            <p:ph idx="1" type="body"/>
          </p:nvPr>
        </p:nvSpPr>
        <p:spPr>
          <a:xfrm>
            <a:off x="4648200" y="1600200"/>
            <a:ext cx="4038600" cy="4530725"/>
          </a:xfrm>
          <a:prstGeom prst="rect">
            <a:avLst/>
          </a:prstGeom>
          <a:noFill/>
          <a:ln>
            <a:noFill/>
          </a:ln>
        </p:spPr>
        <p:txBody>
          <a:bodyPr anchorCtr="0" anchor="t" bIns="91425" lIns="91425" spcFirstLastPara="1" rIns="91425" wrap="square" tIns="91425"/>
          <a:lstStyle>
            <a:lvl1pPr indent="-411480" lvl="0" marL="457200" marR="0" rtl="0" algn="l">
              <a:spcBef>
                <a:spcPts val="640"/>
              </a:spcBef>
              <a:spcAft>
                <a:spcPts val="0"/>
              </a:spcAft>
              <a:buClr>
                <a:schemeClr val="hlink"/>
              </a:buClr>
              <a:buSzPts val="2880"/>
              <a:buFont typeface="Noto Sans Symbols"/>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65760" lvl="2" marL="1371600" marR="0" rtl="0" algn="l">
              <a:spcBef>
                <a:spcPts val="480"/>
              </a:spcBef>
              <a:spcAft>
                <a:spcPts val="0"/>
              </a:spcAft>
              <a:buClr>
                <a:schemeClr val="accent2"/>
              </a:buClr>
              <a:buSzPts val="2160"/>
              <a:buFont typeface="Noto Sans Symbols"/>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42900" lvl="4" marL="22860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5pPr>
            <a:lvl6pPr indent="-342900" lvl="5" marL="27432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6pPr>
            <a:lvl7pPr indent="-342900" lvl="6" marL="32004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7pPr>
            <a:lvl8pPr indent="-342900" lvl="7" marL="36576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8pPr>
            <a:lvl9pPr indent="-342900" lvl="8" marL="41148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9pPr>
          </a:lstStyle>
          <a:p/>
        </p:txBody>
      </p:sp>
      <p:sp>
        <p:nvSpPr>
          <p:cNvPr id="111" name="Shape 111"/>
          <p:cNvSpPr txBox="1"/>
          <p:nvPr>
            <p:ph idx="10" type="dt"/>
          </p:nvPr>
        </p:nvSpPr>
        <p:spPr>
          <a:xfrm>
            <a:off x="457200" y="6243638"/>
            <a:ext cx="2133600" cy="45720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12" name="Shape 112"/>
          <p:cNvSpPr txBox="1"/>
          <p:nvPr>
            <p:ph idx="11" type="ftr"/>
          </p:nvPr>
        </p:nvSpPr>
        <p:spPr>
          <a:xfrm>
            <a:off x="3124200" y="6248400"/>
            <a:ext cx="2895600" cy="457200"/>
          </a:xfrm>
          <a:prstGeom prst="rect">
            <a:avLst/>
          </a:prstGeom>
          <a:noFill/>
          <a:ln>
            <a:noFill/>
          </a:ln>
        </p:spPr>
        <p:txBody>
          <a:bodyPr anchorCtr="0" anchor="b" bIns="91425" lIns="91425" spcFirstLastPara="1" rIns="91425" wrap="square" tIns="91425"/>
          <a:lstStyle>
            <a:lvl1pPr indent="0" lvl="0" marL="0" marR="0" rtl="0" algn="ctr">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13" name="Shape 113"/>
          <p:cNvSpPr txBox="1"/>
          <p:nvPr>
            <p:ph idx="12" type="sldNum"/>
          </p:nvPr>
        </p:nvSpPr>
        <p:spPr>
          <a:xfrm>
            <a:off x="6553200" y="6243638"/>
            <a:ext cx="2133600" cy="45720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Arial"/>
                <a:ea typeface="Arial"/>
                <a:cs typeface="Arial"/>
                <a:sym typeface="Arial"/>
              </a:defRPr>
            </a:lvl1pPr>
            <a:lvl2pPr indent="0" lvl="1" marL="0" marR="0" rtl="0" algn="r">
              <a:spcBef>
                <a:spcPts val="0"/>
              </a:spcBef>
              <a:spcAft>
                <a:spcPts val="0"/>
              </a:spcAft>
              <a:buNone/>
              <a:defRPr b="0" i="0" sz="1200" u="none" cap="none" strike="noStrike">
                <a:solidFill>
                  <a:schemeClr val="lt1"/>
                </a:solidFill>
                <a:latin typeface="Arial"/>
                <a:ea typeface="Arial"/>
                <a:cs typeface="Arial"/>
                <a:sym typeface="Arial"/>
              </a:defRPr>
            </a:lvl2pPr>
            <a:lvl3pPr indent="0" lvl="2" marL="0" marR="0" rtl="0" algn="r">
              <a:spcBef>
                <a:spcPts val="0"/>
              </a:spcBef>
              <a:spcAft>
                <a:spcPts val="0"/>
              </a:spcAft>
              <a:buNone/>
              <a:defRPr b="0" i="0" sz="1200" u="none" cap="none" strike="noStrike">
                <a:solidFill>
                  <a:schemeClr val="lt1"/>
                </a:solidFill>
                <a:latin typeface="Arial"/>
                <a:ea typeface="Arial"/>
                <a:cs typeface="Arial"/>
                <a:sym typeface="Arial"/>
              </a:defRPr>
            </a:lvl3pPr>
            <a:lvl4pPr indent="0" lvl="3" marL="0" marR="0" rtl="0" algn="r">
              <a:spcBef>
                <a:spcPts val="0"/>
              </a:spcBef>
              <a:spcAft>
                <a:spcPts val="0"/>
              </a:spcAft>
              <a:buNone/>
              <a:defRPr b="0" i="0" sz="1200" u="none" cap="none" strike="noStrike">
                <a:solidFill>
                  <a:schemeClr val="lt1"/>
                </a:solidFill>
                <a:latin typeface="Arial"/>
                <a:ea typeface="Arial"/>
                <a:cs typeface="Arial"/>
                <a:sym typeface="Arial"/>
              </a:defRPr>
            </a:lvl4pPr>
            <a:lvl5pPr indent="0" lvl="4" marL="0" marR="0" rtl="0" algn="r">
              <a:spcBef>
                <a:spcPts val="0"/>
              </a:spcBef>
              <a:spcAft>
                <a:spcPts val="0"/>
              </a:spcAft>
              <a:buNone/>
              <a:defRPr b="0" i="0" sz="1200" u="none" cap="none" strike="noStrike">
                <a:solidFill>
                  <a:schemeClr val="lt1"/>
                </a:solidFill>
                <a:latin typeface="Arial"/>
                <a:ea typeface="Arial"/>
                <a:cs typeface="Arial"/>
                <a:sym typeface="Arial"/>
              </a:defRPr>
            </a:lvl5pPr>
            <a:lvl6pPr indent="0" lvl="5" marL="0" marR="0" rtl="0" algn="r">
              <a:spcBef>
                <a:spcPts val="0"/>
              </a:spcBef>
              <a:spcAft>
                <a:spcPts val="0"/>
              </a:spcAft>
              <a:buNone/>
              <a:defRPr b="0" i="0" sz="1200" u="none" cap="none" strike="noStrike">
                <a:solidFill>
                  <a:schemeClr val="lt1"/>
                </a:solidFill>
                <a:latin typeface="Arial"/>
                <a:ea typeface="Arial"/>
                <a:cs typeface="Arial"/>
                <a:sym typeface="Arial"/>
              </a:defRPr>
            </a:lvl6pPr>
            <a:lvl7pPr indent="0" lvl="6" marL="0" marR="0" rtl="0" algn="r">
              <a:spcBef>
                <a:spcPts val="0"/>
              </a:spcBef>
              <a:spcAft>
                <a:spcPts val="0"/>
              </a:spcAft>
              <a:buNone/>
              <a:defRPr b="0" i="0" sz="1200" u="none" cap="none" strike="noStrike">
                <a:solidFill>
                  <a:schemeClr val="lt1"/>
                </a:solidFill>
                <a:latin typeface="Arial"/>
                <a:ea typeface="Arial"/>
                <a:cs typeface="Arial"/>
                <a:sym typeface="Arial"/>
              </a:defRPr>
            </a:lvl7pPr>
            <a:lvl8pPr indent="0" lvl="7" marL="0" marR="0" rtl="0" algn="r">
              <a:spcBef>
                <a:spcPts val="0"/>
              </a:spcBef>
              <a:spcAft>
                <a:spcPts val="0"/>
              </a:spcAft>
              <a:buNone/>
              <a:defRPr b="0" i="0" sz="1200" u="none" cap="none" strike="noStrike">
                <a:solidFill>
                  <a:schemeClr val="lt1"/>
                </a:solidFill>
                <a:latin typeface="Arial"/>
                <a:ea typeface="Arial"/>
                <a:cs typeface="Arial"/>
                <a:sym typeface="Arial"/>
              </a:defRPr>
            </a:lvl8pPr>
            <a:lvl9pPr indent="0" lvl="8" marL="0" marR="0" rtl="0" algn="r">
              <a:spcBef>
                <a:spcPts val="0"/>
              </a:spcBef>
              <a:spcAft>
                <a:spcPts val="0"/>
              </a:spcAft>
              <a:buNone/>
              <a:defRPr b="0" i="0" sz="1200" u="none" cap="none" strike="noStrike">
                <a:solidFill>
                  <a:schemeClr val="lt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14" name="Shape 114"/>
        <p:cNvGrpSpPr/>
        <p:nvPr/>
      </p:nvGrpSpPr>
      <p:grpSpPr>
        <a:xfrm>
          <a:off x="0" y="0"/>
          <a:ext cx="0" cy="0"/>
          <a:chOff x="0" y="0"/>
          <a:chExt cx="0" cy="0"/>
        </a:xfrm>
      </p:grpSpPr>
      <p:sp>
        <p:nvSpPr>
          <p:cNvPr id="115" name="Shape 115"/>
          <p:cNvSpPr txBox="1"/>
          <p:nvPr>
            <p:ph type="title"/>
          </p:nvPr>
        </p:nvSpPr>
        <p:spPr>
          <a:xfrm>
            <a:off x="722313" y="4406900"/>
            <a:ext cx="7772400" cy="1362075"/>
          </a:xfrm>
          <a:prstGeom prst="rect">
            <a:avLst/>
          </a:prstGeom>
          <a:noFill/>
          <a:ln>
            <a:noFill/>
          </a:ln>
        </p:spPr>
        <p:txBody>
          <a:bodyPr anchorCtr="0" anchor="t" bIns="91425" lIns="91425" spcFirstLastPara="1" rIns="91425" wrap="square" tIns="91425"/>
          <a:lstStyle>
            <a:lvl1pPr indent="0" lvl="0" marL="0" marR="0" rtl="0" algn="l">
              <a:spcBef>
                <a:spcPts val="0"/>
              </a:spcBef>
              <a:spcAft>
                <a:spcPts val="0"/>
              </a:spcAft>
              <a:buSzPts val="1400"/>
              <a:buNone/>
              <a:defRPr b="1" i="0" sz="4000" u="none" cap="none" strike="noStrike">
                <a:solidFill>
                  <a:schemeClr val="lt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16" name="Shape 116"/>
          <p:cNvSpPr txBox="1"/>
          <p:nvPr>
            <p:ph idx="1" type="body"/>
          </p:nvPr>
        </p:nvSpPr>
        <p:spPr>
          <a:xfrm>
            <a:off x="722313" y="2906713"/>
            <a:ext cx="7772400" cy="1500187"/>
          </a:xfrm>
          <a:prstGeom prst="rect">
            <a:avLst/>
          </a:prstGeom>
          <a:noFill/>
          <a:ln>
            <a:noFill/>
          </a:ln>
        </p:spPr>
        <p:txBody>
          <a:bodyPr anchorCtr="0" anchor="b" bIns="91425" lIns="91425" spcFirstLastPara="1" rIns="91425" wrap="square" tIns="91425"/>
          <a:lstStyle>
            <a:lvl1pPr indent="-228600" lvl="0" marL="457200" marR="0" rtl="0" algn="l">
              <a:spcBef>
                <a:spcPts val="400"/>
              </a:spcBef>
              <a:spcAft>
                <a:spcPts val="0"/>
              </a:spcAft>
              <a:buClr>
                <a:schemeClr val="hlink"/>
              </a:buClr>
              <a:buSzPts val="2880"/>
              <a:buFont typeface="Noto Sans Symbols"/>
              <a:buNone/>
              <a:defRPr b="0" i="0" sz="2000" u="none" cap="none" strike="noStrike">
                <a:solidFill>
                  <a:schemeClr val="lt1"/>
                </a:solidFill>
                <a:latin typeface="Arial"/>
                <a:ea typeface="Arial"/>
                <a:cs typeface="Arial"/>
                <a:sym typeface="Arial"/>
              </a:defRPr>
            </a:lvl1pPr>
            <a:lvl2pPr indent="-228600" lvl="1" marL="914400" marR="0" rtl="0" algn="l">
              <a:spcBef>
                <a:spcPts val="360"/>
              </a:spcBef>
              <a:spcAft>
                <a:spcPts val="0"/>
              </a:spcAft>
              <a:buClr>
                <a:schemeClr val="lt1"/>
              </a:buClr>
              <a:buSzPts val="2800"/>
              <a:buFont typeface="Arial"/>
              <a:buNone/>
              <a:defRPr b="0" i="0" sz="1800" u="none" cap="none" strike="noStrike">
                <a:solidFill>
                  <a:schemeClr val="lt1"/>
                </a:solidFill>
                <a:latin typeface="Arial"/>
                <a:ea typeface="Arial"/>
                <a:cs typeface="Arial"/>
                <a:sym typeface="Arial"/>
              </a:defRPr>
            </a:lvl2pPr>
            <a:lvl3pPr indent="-228600" lvl="2" marL="1371600" marR="0" rtl="0" algn="l">
              <a:spcBef>
                <a:spcPts val="320"/>
              </a:spcBef>
              <a:spcAft>
                <a:spcPts val="0"/>
              </a:spcAft>
              <a:buClr>
                <a:schemeClr val="accent2"/>
              </a:buClr>
              <a:buSzPts val="2160"/>
              <a:buFont typeface="Noto Sans Symbols"/>
              <a:buNone/>
              <a:defRPr b="0" i="0" sz="1600" u="none" cap="none" strike="noStrike">
                <a:solidFill>
                  <a:schemeClr val="lt1"/>
                </a:solidFill>
                <a:latin typeface="Arial"/>
                <a:ea typeface="Arial"/>
                <a:cs typeface="Arial"/>
                <a:sym typeface="Arial"/>
              </a:defRPr>
            </a:lvl3pPr>
            <a:lvl4pPr indent="-228600" lvl="3" marL="1828800" marR="0" rtl="0" algn="l">
              <a:spcBef>
                <a:spcPts val="280"/>
              </a:spcBef>
              <a:spcAft>
                <a:spcPts val="0"/>
              </a:spcAft>
              <a:buClr>
                <a:schemeClr val="lt1"/>
              </a:buClr>
              <a:buSzPts val="2000"/>
              <a:buFont typeface="Arial"/>
              <a:buNone/>
              <a:defRPr b="0" i="0" sz="1400" u="none" cap="none" strike="noStrike">
                <a:solidFill>
                  <a:schemeClr val="lt1"/>
                </a:solidFill>
                <a:latin typeface="Arial"/>
                <a:ea typeface="Arial"/>
                <a:cs typeface="Arial"/>
                <a:sym typeface="Arial"/>
              </a:defRPr>
            </a:lvl4pPr>
            <a:lvl5pPr indent="-228600" lvl="4" marL="2286000" marR="0" rtl="0" algn="l">
              <a:spcBef>
                <a:spcPts val="280"/>
              </a:spcBef>
              <a:spcAft>
                <a:spcPts val="0"/>
              </a:spcAft>
              <a:buClr>
                <a:schemeClr val="folHlink"/>
              </a:buClr>
              <a:buSzPts val="1800"/>
              <a:buFont typeface="Noto Sans Symbols"/>
              <a:buNone/>
              <a:defRPr b="0" i="0" sz="1400" u="none" cap="none" strike="noStrike">
                <a:solidFill>
                  <a:schemeClr val="lt1"/>
                </a:solidFill>
                <a:latin typeface="Arial"/>
                <a:ea typeface="Arial"/>
                <a:cs typeface="Arial"/>
                <a:sym typeface="Arial"/>
              </a:defRPr>
            </a:lvl5pPr>
            <a:lvl6pPr indent="-228600" lvl="5" marL="2743200" marR="0" rtl="0" algn="l">
              <a:spcBef>
                <a:spcPts val="280"/>
              </a:spcBef>
              <a:spcAft>
                <a:spcPts val="0"/>
              </a:spcAft>
              <a:buClr>
                <a:schemeClr val="folHlink"/>
              </a:buClr>
              <a:buSzPts val="1800"/>
              <a:buFont typeface="Noto Sans Symbols"/>
              <a:buNone/>
              <a:defRPr b="0" i="0" sz="1400" u="none" cap="none" strike="noStrike">
                <a:solidFill>
                  <a:schemeClr val="lt1"/>
                </a:solidFill>
                <a:latin typeface="Arial"/>
                <a:ea typeface="Arial"/>
                <a:cs typeface="Arial"/>
                <a:sym typeface="Arial"/>
              </a:defRPr>
            </a:lvl6pPr>
            <a:lvl7pPr indent="-228600" lvl="6" marL="3200400" marR="0" rtl="0" algn="l">
              <a:spcBef>
                <a:spcPts val="280"/>
              </a:spcBef>
              <a:spcAft>
                <a:spcPts val="0"/>
              </a:spcAft>
              <a:buClr>
                <a:schemeClr val="folHlink"/>
              </a:buClr>
              <a:buSzPts val="1800"/>
              <a:buFont typeface="Noto Sans Symbols"/>
              <a:buNone/>
              <a:defRPr b="0" i="0" sz="1400" u="none" cap="none" strike="noStrike">
                <a:solidFill>
                  <a:schemeClr val="lt1"/>
                </a:solidFill>
                <a:latin typeface="Arial"/>
                <a:ea typeface="Arial"/>
                <a:cs typeface="Arial"/>
                <a:sym typeface="Arial"/>
              </a:defRPr>
            </a:lvl7pPr>
            <a:lvl8pPr indent="-228600" lvl="7" marL="3657600" marR="0" rtl="0" algn="l">
              <a:spcBef>
                <a:spcPts val="280"/>
              </a:spcBef>
              <a:spcAft>
                <a:spcPts val="0"/>
              </a:spcAft>
              <a:buClr>
                <a:schemeClr val="folHlink"/>
              </a:buClr>
              <a:buSzPts val="1800"/>
              <a:buFont typeface="Noto Sans Symbols"/>
              <a:buNone/>
              <a:defRPr b="0" i="0" sz="1400" u="none" cap="none" strike="noStrike">
                <a:solidFill>
                  <a:schemeClr val="lt1"/>
                </a:solidFill>
                <a:latin typeface="Arial"/>
                <a:ea typeface="Arial"/>
                <a:cs typeface="Arial"/>
                <a:sym typeface="Arial"/>
              </a:defRPr>
            </a:lvl8pPr>
            <a:lvl9pPr indent="-228600" lvl="8" marL="4114800" marR="0" rtl="0" algn="l">
              <a:spcBef>
                <a:spcPts val="280"/>
              </a:spcBef>
              <a:spcAft>
                <a:spcPts val="0"/>
              </a:spcAft>
              <a:buClr>
                <a:schemeClr val="folHlink"/>
              </a:buClr>
              <a:buSzPts val="1800"/>
              <a:buFont typeface="Noto Sans Symbols"/>
              <a:buNone/>
              <a:defRPr b="0" i="0" sz="1400" u="none" cap="none" strike="noStrike">
                <a:solidFill>
                  <a:schemeClr val="lt1"/>
                </a:solidFill>
                <a:latin typeface="Arial"/>
                <a:ea typeface="Arial"/>
                <a:cs typeface="Arial"/>
                <a:sym typeface="Arial"/>
              </a:defRPr>
            </a:lvl9pPr>
          </a:lstStyle>
          <a:p/>
        </p:txBody>
      </p:sp>
      <p:sp>
        <p:nvSpPr>
          <p:cNvPr id="117" name="Shape 117"/>
          <p:cNvSpPr txBox="1"/>
          <p:nvPr>
            <p:ph idx="10" type="dt"/>
          </p:nvPr>
        </p:nvSpPr>
        <p:spPr>
          <a:xfrm>
            <a:off x="457200" y="6243638"/>
            <a:ext cx="2133600" cy="45720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18" name="Shape 118"/>
          <p:cNvSpPr txBox="1"/>
          <p:nvPr>
            <p:ph idx="11" type="ftr"/>
          </p:nvPr>
        </p:nvSpPr>
        <p:spPr>
          <a:xfrm>
            <a:off x="3124200" y="6248400"/>
            <a:ext cx="2895600" cy="457200"/>
          </a:xfrm>
          <a:prstGeom prst="rect">
            <a:avLst/>
          </a:prstGeom>
          <a:noFill/>
          <a:ln>
            <a:noFill/>
          </a:ln>
        </p:spPr>
        <p:txBody>
          <a:bodyPr anchorCtr="0" anchor="b" bIns="91425" lIns="91425" spcFirstLastPara="1" rIns="91425" wrap="square" tIns="91425"/>
          <a:lstStyle>
            <a:lvl1pPr indent="0" lvl="0" marL="0" marR="0" rtl="0" algn="ctr">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19" name="Shape 119"/>
          <p:cNvSpPr txBox="1"/>
          <p:nvPr>
            <p:ph idx="12" type="sldNum"/>
          </p:nvPr>
        </p:nvSpPr>
        <p:spPr>
          <a:xfrm>
            <a:off x="6553200" y="6243638"/>
            <a:ext cx="2133600" cy="45720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Arial"/>
                <a:ea typeface="Arial"/>
                <a:cs typeface="Arial"/>
                <a:sym typeface="Arial"/>
              </a:defRPr>
            </a:lvl1pPr>
            <a:lvl2pPr indent="0" lvl="1" marL="0" marR="0" rtl="0" algn="r">
              <a:spcBef>
                <a:spcPts val="0"/>
              </a:spcBef>
              <a:spcAft>
                <a:spcPts val="0"/>
              </a:spcAft>
              <a:buNone/>
              <a:defRPr b="0" i="0" sz="1200" u="none" cap="none" strike="noStrike">
                <a:solidFill>
                  <a:schemeClr val="lt1"/>
                </a:solidFill>
                <a:latin typeface="Arial"/>
                <a:ea typeface="Arial"/>
                <a:cs typeface="Arial"/>
                <a:sym typeface="Arial"/>
              </a:defRPr>
            </a:lvl2pPr>
            <a:lvl3pPr indent="0" lvl="2" marL="0" marR="0" rtl="0" algn="r">
              <a:spcBef>
                <a:spcPts val="0"/>
              </a:spcBef>
              <a:spcAft>
                <a:spcPts val="0"/>
              </a:spcAft>
              <a:buNone/>
              <a:defRPr b="0" i="0" sz="1200" u="none" cap="none" strike="noStrike">
                <a:solidFill>
                  <a:schemeClr val="lt1"/>
                </a:solidFill>
                <a:latin typeface="Arial"/>
                <a:ea typeface="Arial"/>
                <a:cs typeface="Arial"/>
                <a:sym typeface="Arial"/>
              </a:defRPr>
            </a:lvl3pPr>
            <a:lvl4pPr indent="0" lvl="3" marL="0" marR="0" rtl="0" algn="r">
              <a:spcBef>
                <a:spcPts val="0"/>
              </a:spcBef>
              <a:spcAft>
                <a:spcPts val="0"/>
              </a:spcAft>
              <a:buNone/>
              <a:defRPr b="0" i="0" sz="1200" u="none" cap="none" strike="noStrike">
                <a:solidFill>
                  <a:schemeClr val="lt1"/>
                </a:solidFill>
                <a:latin typeface="Arial"/>
                <a:ea typeface="Arial"/>
                <a:cs typeface="Arial"/>
                <a:sym typeface="Arial"/>
              </a:defRPr>
            </a:lvl4pPr>
            <a:lvl5pPr indent="0" lvl="4" marL="0" marR="0" rtl="0" algn="r">
              <a:spcBef>
                <a:spcPts val="0"/>
              </a:spcBef>
              <a:spcAft>
                <a:spcPts val="0"/>
              </a:spcAft>
              <a:buNone/>
              <a:defRPr b="0" i="0" sz="1200" u="none" cap="none" strike="noStrike">
                <a:solidFill>
                  <a:schemeClr val="lt1"/>
                </a:solidFill>
                <a:latin typeface="Arial"/>
                <a:ea typeface="Arial"/>
                <a:cs typeface="Arial"/>
                <a:sym typeface="Arial"/>
              </a:defRPr>
            </a:lvl5pPr>
            <a:lvl6pPr indent="0" lvl="5" marL="0" marR="0" rtl="0" algn="r">
              <a:spcBef>
                <a:spcPts val="0"/>
              </a:spcBef>
              <a:spcAft>
                <a:spcPts val="0"/>
              </a:spcAft>
              <a:buNone/>
              <a:defRPr b="0" i="0" sz="1200" u="none" cap="none" strike="noStrike">
                <a:solidFill>
                  <a:schemeClr val="lt1"/>
                </a:solidFill>
                <a:latin typeface="Arial"/>
                <a:ea typeface="Arial"/>
                <a:cs typeface="Arial"/>
                <a:sym typeface="Arial"/>
              </a:defRPr>
            </a:lvl6pPr>
            <a:lvl7pPr indent="0" lvl="6" marL="0" marR="0" rtl="0" algn="r">
              <a:spcBef>
                <a:spcPts val="0"/>
              </a:spcBef>
              <a:spcAft>
                <a:spcPts val="0"/>
              </a:spcAft>
              <a:buNone/>
              <a:defRPr b="0" i="0" sz="1200" u="none" cap="none" strike="noStrike">
                <a:solidFill>
                  <a:schemeClr val="lt1"/>
                </a:solidFill>
                <a:latin typeface="Arial"/>
                <a:ea typeface="Arial"/>
                <a:cs typeface="Arial"/>
                <a:sym typeface="Arial"/>
              </a:defRPr>
            </a:lvl7pPr>
            <a:lvl8pPr indent="0" lvl="7" marL="0" marR="0" rtl="0" algn="r">
              <a:spcBef>
                <a:spcPts val="0"/>
              </a:spcBef>
              <a:spcAft>
                <a:spcPts val="0"/>
              </a:spcAft>
              <a:buNone/>
              <a:defRPr b="0" i="0" sz="1200" u="none" cap="none" strike="noStrike">
                <a:solidFill>
                  <a:schemeClr val="lt1"/>
                </a:solidFill>
                <a:latin typeface="Arial"/>
                <a:ea typeface="Arial"/>
                <a:cs typeface="Arial"/>
                <a:sym typeface="Arial"/>
              </a:defRPr>
            </a:lvl8pPr>
            <a:lvl9pPr indent="0" lvl="8" marL="0" marR="0" rtl="0" algn="r">
              <a:spcBef>
                <a:spcPts val="0"/>
              </a:spcBef>
              <a:spcAft>
                <a:spcPts val="0"/>
              </a:spcAft>
              <a:buNone/>
              <a:defRPr b="0" i="0" sz="1200" u="none" cap="none" strike="noStrike">
                <a:solidFill>
                  <a:schemeClr val="lt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120" name="Shape 120"/>
        <p:cNvGrpSpPr/>
        <p:nvPr/>
      </p:nvGrpSpPr>
      <p:grpSpPr>
        <a:xfrm>
          <a:off x="0" y="0"/>
          <a:ext cx="0" cy="0"/>
          <a:chOff x="0" y="0"/>
          <a:chExt cx="0" cy="0"/>
        </a:xfrm>
      </p:grpSpPr>
      <p:sp>
        <p:nvSpPr>
          <p:cNvPr id="121" name="Shape 121"/>
          <p:cNvSpPr txBox="1"/>
          <p:nvPr>
            <p:ph type="title"/>
          </p:nvPr>
        </p:nvSpPr>
        <p:spPr>
          <a:xfrm>
            <a:off x="457200" y="277813"/>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22" name="Shape 122"/>
          <p:cNvSpPr txBox="1"/>
          <p:nvPr>
            <p:ph idx="1" type="body"/>
          </p:nvPr>
        </p:nvSpPr>
        <p:spPr>
          <a:xfrm>
            <a:off x="457200" y="1600200"/>
            <a:ext cx="4038600" cy="4530725"/>
          </a:xfrm>
          <a:prstGeom prst="rect">
            <a:avLst/>
          </a:prstGeom>
          <a:noFill/>
          <a:ln>
            <a:noFill/>
          </a:ln>
        </p:spPr>
        <p:txBody>
          <a:bodyPr anchorCtr="0" anchor="t" bIns="91425" lIns="91425" spcFirstLastPara="1" rIns="91425" wrap="square" tIns="91425"/>
          <a:lstStyle>
            <a:lvl1pPr indent="-388620" lvl="0" marL="457200" marR="0" rtl="0" algn="l">
              <a:spcBef>
                <a:spcPts val="560"/>
              </a:spcBef>
              <a:spcAft>
                <a:spcPts val="0"/>
              </a:spcAft>
              <a:buClr>
                <a:schemeClr val="hlink"/>
              </a:buClr>
              <a:buSzPts val="2520"/>
              <a:buFont typeface="Noto Sans Symbols"/>
              <a:buChar char="•"/>
              <a:defRPr b="0" i="0" sz="2800" u="none" cap="none" strike="noStrike">
                <a:solidFill>
                  <a:schemeClr val="lt1"/>
                </a:solidFill>
                <a:latin typeface="Arial"/>
                <a:ea typeface="Arial"/>
                <a:cs typeface="Arial"/>
                <a:sym typeface="Arial"/>
              </a:defRPr>
            </a:lvl1pPr>
            <a:lvl2pPr indent="-381000" lvl="1" marL="9144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42900" lvl="2" marL="1371600" marR="0" rtl="0" algn="l">
              <a:spcBef>
                <a:spcPts val="400"/>
              </a:spcBef>
              <a:spcAft>
                <a:spcPts val="0"/>
              </a:spcAft>
              <a:buClr>
                <a:schemeClr val="accent2"/>
              </a:buClr>
              <a:buSzPts val="1800"/>
              <a:buFont typeface="Noto Sans Symbols"/>
              <a:buChar char="•"/>
              <a:defRPr b="0" i="0" sz="2000" u="none" cap="none" strike="noStrike">
                <a:solidFill>
                  <a:schemeClr val="lt1"/>
                </a:solidFill>
                <a:latin typeface="Arial"/>
                <a:ea typeface="Arial"/>
                <a:cs typeface="Arial"/>
                <a:sym typeface="Arial"/>
              </a:defRPr>
            </a:lvl3pPr>
            <a:lvl4pPr indent="-342900" lvl="3" marL="18288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31470" lvl="4" marL="2286000" marR="0" rtl="0" algn="l">
              <a:spcBef>
                <a:spcPts val="360"/>
              </a:spcBef>
              <a:spcAft>
                <a:spcPts val="0"/>
              </a:spcAft>
              <a:buClr>
                <a:schemeClr val="folHlink"/>
              </a:buClr>
              <a:buSzPts val="1620"/>
              <a:buFont typeface="Noto Sans Symbols"/>
              <a:buChar char="•"/>
              <a:defRPr b="0" i="0" sz="1800" u="none" cap="none" strike="noStrike">
                <a:solidFill>
                  <a:schemeClr val="lt1"/>
                </a:solidFill>
                <a:latin typeface="Arial"/>
                <a:ea typeface="Arial"/>
                <a:cs typeface="Arial"/>
                <a:sym typeface="Arial"/>
              </a:defRPr>
            </a:lvl5pPr>
            <a:lvl6pPr indent="-331470" lvl="5" marL="2743200" marR="0" rtl="0" algn="l">
              <a:spcBef>
                <a:spcPts val="360"/>
              </a:spcBef>
              <a:spcAft>
                <a:spcPts val="0"/>
              </a:spcAft>
              <a:buClr>
                <a:schemeClr val="folHlink"/>
              </a:buClr>
              <a:buSzPts val="1620"/>
              <a:buFont typeface="Noto Sans Symbols"/>
              <a:buChar char="•"/>
              <a:defRPr b="0" i="0" sz="1800" u="none" cap="none" strike="noStrike">
                <a:solidFill>
                  <a:schemeClr val="lt1"/>
                </a:solidFill>
                <a:latin typeface="Arial"/>
                <a:ea typeface="Arial"/>
                <a:cs typeface="Arial"/>
                <a:sym typeface="Arial"/>
              </a:defRPr>
            </a:lvl6pPr>
            <a:lvl7pPr indent="-331470" lvl="6" marL="3200400" marR="0" rtl="0" algn="l">
              <a:spcBef>
                <a:spcPts val="360"/>
              </a:spcBef>
              <a:spcAft>
                <a:spcPts val="0"/>
              </a:spcAft>
              <a:buClr>
                <a:schemeClr val="folHlink"/>
              </a:buClr>
              <a:buSzPts val="1620"/>
              <a:buFont typeface="Noto Sans Symbols"/>
              <a:buChar char="•"/>
              <a:defRPr b="0" i="0" sz="1800" u="none" cap="none" strike="noStrike">
                <a:solidFill>
                  <a:schemeClr val="lt1"/>
                </a:solidFill>
                <a:latin typeface="Arial"/>
                <a:ea typeface="Arial"/>
                <a:cs typeface="Arial"/>
                <a:sym typeface="Arial"/>
              </a:defRPr>
            </a:lvl7pPr>
            <a:lvl8pPr indent="-331470" lvl="7" marL="3657600" marR="0" rtl="0" algn="l">
              <a:spcBef>
                <a:spcPts val="360"/>
              </a:spcBef>
              <a:spcAft>
                <a:spcPts val="0"/>
              </a:spcAft>
              <a:buClr>
                <a:schemeClr val="folHlink"/>
              </a:buClr>
              <a:buSzPts val="1620"/>
              <a:buFont typeface="Noto Sans Symbols"/>
              <a:buChar char="•"/>
              <a:defRPr b="0" i="0" sz="1800" u="none" cap="none" strike="noStrike">
                <a:solidFill>
                  <a:schemeClr val="lt1"/>
                </a:solidFill>
                <a:latin typeface="Arial"/>
                <a:ea typeface="Arial"/>
                <a:cs typeface="Arial"/>
                <a:sym typeface="Arial"/>
              </a:defRPr>
            </a:lvl8pPr>
            <a:lvl9pPr indent="-331470" lvl="8" marL="4114800" marR="0" rtl="0" algn="l">
              <a:spcBef>
                <a:spcPts val="360"/>
              </a:spcBef>
              <a:spcAft>
                <a:spcPts val="0"/>
              </a:spcAft>
              <a:buClr>
                <a:schemeClr val="folHlink"/>
              </a:buClr>
              <a:buSzPts val="1620"/>
              <a:buFont typeface="Noto Sans Symbols"/>
              <a:buChar char="•"/>
              <a:defRPr b="0" i="0" sz="1800" u="none" cap="none" strike="noStrike">
                <a:solidFill>
                  <a:schemeClr val="lt1"/>
                </a:solidFill>
                <a:latin typeface="Arial"/>
                <a:ea typeface="Arial"/>
                <a:cs typeface="Arial"/>
                <a:sym typeface="Arial"/>
              </a:defRPr>
            </a:lvl9pPr>
          </a:lstStyle>
          <a:p/>
        </p:txBody>
      </p:sp>
      <p:sp>
        <p:nvSpPr>
          <p:cNvPr id="123" name="Shape 123"/>
          <p:cNvSpPr txBox="1"/>
          <p:nvPr>
            <p:ph idx="2" type="body"/>
          </p:nvPr>
        </p:nvSpPr>
        <p:spPr>
          <a:xfrm>
            <a:off x="4648200" y="1600200"/>
            <a:ext cx="4038600" cy="4530725"/>
          </a:xfrm>
          <a:prstGeom prst="rect">
            <a:avLst/>
          </a:prstGeom>
          <a:noFill/>
          <a:ln>
            <a:noFill/>
          </a:ln>
        </p:spPr>
        <p:txBody>
          <a:bodyPr anchorCtr="0" anchor="t" bIns="91425" lIns="91425" spcFirstLastPara="1" rIns="91425" wrap="square" tIns="91425"/>
          <a:lstStyle>
            <a:lvl1pPr indent="-388620" lvl="0" marL="457200" marR="0" rtl="0" algn="l">
              <a:spcBef>
                <a:spcPts val="560"/>
              </a:spcBef>
              <a:spcAft>
                <a:spcPts val="0"/>
              </a:spcAft>
              <a:buClr>
                <a:schemeClr val="hlink"/>
              </a:buClr>
              <a:buSzPts val="2520"/>
              <a:buFont typeface="Noto Sans Symbols"/>
              <a:buChar char="•"/>
              <a:defRPr b="0" i="0" sz="2800" u="none" cap="none" strike="noStrike">
                <a:solidFill>
                  <a:schemeClr val="lt1"/>
                </a:solidFill>
                <a:latin typeface="Arial"/>
                <a:ea typeface="Arial"/>
                <a:cs typeface="Arial"/>
                <a:sym typeface="Arial"/>
              </a:defRPr>
            </a:lvl1pPr>
            <a:lvl2pPr indent="-381000" lvl="1" marL="9144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42900" lvl="2" marL="1371600" marR="0" rtl="0" algn="l">
              <a:spcBef>
                <a:spcPts val="400"/>
              </a:spcBef>
              <a:spcAft>
                <a:spcPts val="0"/>
              </a:spcAft>
              <a:buClr>
                <a:schemeClr val="accent2"/>
              </a:buClr>
              <a:buSzPts val="1800"/>
              <a:buFont typeface="Noto Sans Symbols"/>
              <a:buChar char="•"/>
              <a:defRPr b="0" i="0" sz="2000" u="none" cap="none" strike="noStrike">
                <a:solidFill>
                  <a:schemeClr val="lt1"/>
                </a:solidFill>
                <a:latin typeface="Arial"/>
                <a:ea typeface="Arial"/>
                <a:cs typeface="Arial"/>
                <a:sym typeface="Arial"/>
              </a:defRPr>
            </a:lvl3pPr>
            <a:lvl4pPr indent="-342900" lvl="3" marL="1828800" marR="0" rtl="0" algn="l">
              <a:spcBef>
                <a:spcPts val="36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31470" lvl="4" marL="2286000" marR="0" rtl="0" algn="l">
              <a:spcBef>
                <a:spcPts val="360"/>
              </a:spcBef>
              <a:spcAft>
                <a:spcPts val="0"/>
              </a:spcAft>
              <a:buClr>
                <a:schemeClr val="folHlink"/>
              </a:buClr>
              <a:buSzPts val="1620"/>
              <a:buFont typeface="Noto Sans Symbols"/>
              <a:buChar char="•"/>
              <a:defRPr b="0" i="0" sz="1800" u="none" cap="none" strike="noStrike">
                <a:solidFill>
                  <a:schemeClr val="lt1"/>
                </a:solidFill>
                <a:latin typeface="Arial"/>
                <a:ea typeface="Arial"/>
                <a:cs typeface="Arial"/>
                <a:sym typeface="Arial"/>
              </a:defRPr>
            </a:lvl5pPr>
            <a:lvl6pPr indent="-331470" lvl="5" marL="2743200" marR="0" rtl="0" algn="l">
              <a:spcBef>
                <a:spcPts val="360"/>
              </a:spcBef>
              <a:spcAft>
                <a:spcPts val="0"/>
              </a:spcAft>
              <a:buClr>
                <a:schemeClr val="folHlink"/>
              </a:buClr>
              <a:buSzPts val="1620"/>
              <a:buFont typeface="Noto Sans Symbols"/>
              <a:buChar char="•"/>
              <a:defRPr b="0" i="0" sz="1800" u="none" cap="none" strike="noStrike">
                <a:solidFill>
                  <a:schemeClr val="lt1"/>
                </a:solidFill>
                <a:latin typeface="Arial"/>
                <a:ea typeface="Arial"/>
                <a:cs typeface="Arial"/>
                <a:sym typeface="Arial"/>
              </a:defRPr>
            </a:lvl6pPr>
            <a:lvl7pPr indent="-331470" lvl="6" marL="3200400" marR="0" rtl="0" algn="l">
              <a:spcBef>
                <a:spcPts val="360"/>
              </a:spcBef>
              <a:spcAft>
                <a:spcPts val="0"/>
              </a:spcAft>
              <a:buClr>
                <a:schemeClr val="folHlink"/>
              </a:buClr>
              <a:buSzPts val="1620"/>
              <a:buFont typeface="Noto Sans Symbols"/>
              <a:buChar char="•"/>
              <a:defRPr b="0" i="0" sz="1800" u="none" cap="none" strike="noStrike">
                <a:solidFill>
                  <a:schemeClr val="lt1"/>
                </a:solidFill>
                <a:latin typeface="Arial"/>
                <a:ea typeface="Arial"/>
                <a:cs typeface="Arial"/>
                <a:sym typeface="Arial"/>
              </a:defRPr>
            </a:lvl7pPr>
            <a:lvl8pPr indent="-331470" lvl="7" marL="3657600" marR="0" rtl="0" algn="l">
              <a:spcBef>
                <a:spcPts val="360"/>
              </a:spcBef>
              <a:spcAft>
                <a:spcPts val="0"/>
              </a:spcAft>
              <a:buClr>
                <a:schemeClr val="folHlink"/>
              </a:buClr>
              <a:buSzPts val="1620"/>
              <a:buFont typeface="Noto Sans Symbols"/>
              <a:buChar char="•"/>
              <a:defRPr b="0" i="0" sz="1800" u="none" cap="none" strike="noStrike">
                <a:solidFill>
                  <a:schemeClr val="lt1"/>
                </a:solidFill>
                <a:latin typeface="Arial"/>
                <a:ea typeface="Arial"/>
                <a:cs typeface="Arial"/>
                <a:sym typeface="Arial"/>
              </a:defRPr>
            </a:lvl8pPr>
            <a:lvl9pPr indent="-331470" lvl="8" marL="4114800" marR="0" rtl="0" algn="l">
              <a:spcBef>
                <a:spcPts val="360"/>
              </a:spcBef>
              <a:spcAft>
                <a:spcPts val="0"/>
              </a:spcAft>
              <a:buClr>
                <a:schemeClr val="folHlink"/>
              </a:buClr>
              <a:buSzPts val="1620"/>
              <a:buFont typeface="Noto Sans Symbols"/>
              <a:buChar char="•"/>
              <a:defRPr b="0" i="0" sz="1800" u="none" cap="none" strike="noStrike">
                <a:solidFill>
                  <a:schemeClr val="lt1"/>
                </a:solidFill>
                <a:latin typeface="Arial"/>
                <a:ea typeface="Arial"/>
                <a:cs typeface="Arial"/>
                <a:sym typeface="Arial"/>
              </a:defRPr>
            </a:lvl9pPr>
          </a:lstStyle>
          <a:p/>
        </p:txBody>
      </p:sp>
      <p:sp>
        <p:nvSpPr>
          <p:cNvPr id="124" name="Shape 124"/>
          <p:cNvSpPr txBox="1"/>
          <p:nvPr>
            <p:ph idx="10" type="dt"/>
          </p:nvPr>
        </p:nvSpPr>
        <p:spPr>
          <a:xfrm>
            <a:off x="457200" y="6243638"/>
            <a:ext cx="2133600" cy="45720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25" name="Shape 125"/>
          <p:cNvSpPr txBox="1"/>
          <p:nvPr>
            <p:ph idx="11" type="ftr"/>
          </p:nvPr>
        </p:nvSpPr>
        <p:spPr>
          <a:xfrm>
            <a:off x="3124200" y="6248400"/>
            <a:ext cx="2895600" cy="457200"/>
          </a:xfrm>
          <a:prstGeom prst="rect">
            <a:avLst/>
          </a:prstGeom>
          <a:noFill/>
          <a:ln>
            <a:noFill/>
          </a:ln>
        </p:spPr>
        <p:txBody>
          <a:bodyPr anchorCtr="0" anchor="b" bIns="91425" lIns="91425" spcFirstLastPara="1" rIns="91425" wrap="square" tIns="91425"/>
          <a:lstStyle>
            <a:lvl1pPr indent="0" lvl="0" marL="0" marR="0" rtl="0" algn="ctr">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26" name="Shape 126"/>
          <p:cNvSpPr txBox="1"/>
          <p:nvPr>
            <p:ph idx="12" type="sldNum"/>
          </p:nvPr>
        </p:nvSpPr>
        <p:spPr>
          <a:xfrm>
            <a:off x="6553200" y="6243638"/>
            <a:ext cx="2133600" cy="45720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Arial"/>
                <a:ea typeface="Arial"/>
                <a:cs typeface="Arial"/>
                <a:sym typeface="Arial"/>
              </a:defRPr>
            </a:lvl1pPr>
            <a:lvl2pPr indent="0" lvl="1" marL="0" marR="0" rtl="0" algn="r">
              <a:spcBef>
                <a:spcPts val="0"/>
              </a:spcBef>
              <a:spcAft>
                <a:spcPts val="0"/>
              </a:spcAft>
              <a:buNone/>
              <a:defRPr b="0" i="0" sz="1200" u="none" cap="none" strike="noStrike">
                <a:solidFill>
                  <a:schemeClr val="lt1"/>
                </a:solidFill>
                <a:latin typeface="Arial"/>
                <a:ea typeface="Arial"/>
                <a:cs typeface="Arial"/>
                <a:sym typeface="Arial"/>
              </a:defRPr>
            </a:lvl2pPr>
            <a:lvl3pPr indent="0" lvl="2" marL="0" marR="0" rtl="0" algn="r">
              <a:spcBef>
                <a:spcPts val="0"/>
              </a:spcBef>
              <a:spcAft>
                <a:spcPts val="0"/>
              </a:spcAft>
              <a:buNone/>
              <a:defRPr b="0" i="0" sz="1200" u="none" cap="none" strike="noStrike">
                <a:solidFill>
                  <a:schemeClr val="lt1"/>
                </a:solidFill>
                <a:latin typeface="Arial"/>
                <a:ea typeface="Arial"/>
                <a:cs typeface="Arial"/>
                <a:sym typeface="Arial"/>
              </a:defRPr>
            </a:lvl3pPr>
            <a:lvl4pPr indent="0" lvl="3" marL="0" marR="0" rtl="0" algn="r">
              <a:spcBef>
                <a:spcPts val="0"/>
              </a:spcBef>
              <a:spcAft>
                <a:spcPts val="0"/>
              </a:spcAft>
              <a:buNone/>
              <a:defRPr b="0" i="0" sz="1200" u="none" cap="none" strike="noStrike">
                <a:solidFill>
                  <a:schemeClr val="lt1"/>
                </a:solidFill>
                <a:latin typeface="Arial"/>
                <a:ea typeface="Arial"/>
                <a:cs typeface="Arial"/>
                <a:sym typeface="Arial"/>
              </a:defRPr>
            </a:lvl4pPr>
            <a:lvl5pPr indent="0" lvl="4" marL="0" marR="0" rtl="0" algn="r">
              <a:spcBef>
                <a:spcPts val="0"/>
              </a:spcBef>
              <a:spcAft>
                <a:spcPts val="0"/>
              </a:spcAft>
              <a:buNone/>
              <a:defRPr b="0" i="0" sz="1200" u="none" cap="none" strike="noStrike">
                <a:solidFill>
                  <a:schemeClr val="lt1"/>
                </a:solidFill>
                <a:latin typeface="Arial"/>
                <a:ea typeface="Arial"/>
                <a:cs typeface="Arial"/>
                <a:sym typeface="Arial"/>
              </a:defRPr>
            </a:lvl5pPr>
            <a:lvl6pPr indent="0" lvl="5" marL="0" marR="0" rtl="0" algn="r">
              <a:spcBef>
                <a:spcPts val="0"/>
              </a:spcBef>
              <a:spcAft>
                <a:spcPts val="0"/>
              </a:spcAft>
              <a:buNone/>
              <a:defRPr b="0" i="0" sz="1200" u="none" cap="none" strike="noStrike">
                <a:solidFill>
                  <a:schemeClr val="lt1"/>
                </a:solidFill>
                <a:latin typeface="Arial"/>
                <a:ea typeface="Arial"/>
                <a:cs typeface="Arial"/>
                <a:sym typeface="Arial"/>
              </a:defRPr>
            </a:lvl6pPr>
            <a:lvl7pPr indent="0" lvl="6" marL="0" marR="0" rtl="0" algn="r">
              <a:spcBef>
                <a:spcPts val="0"/>
              </a:spcBef>
              <a:spcAft>
                <a:spcPts val="0"/>
              </a:spcAft>
              <a:buNone/>
              <a:defRPr b="0" i="0" sz="1200" u="none" cap="none" strike="noStrike">
                <a:solidFill>
                  <a:schemeClr val="lt1"/>
                </a:solidFill>
                <a:latin typeface="Arial"/>
                <a:ea typeface="Arial"/>
                <a:cs typeface="Arial"/>
                <a:sym typeface="Arial"/>
              </a:defRPr>
            </a:lvl7pPr>
            <a:lvl8pPr indent="0" lvl="7" marL="0" marR="0" rtl="0" algn="r">
              <a:spcBef>
                <a:spcPts val="0"/>
              </a:spcBef>
              <a:spcAft>
                <a:spcPts val="0"/>
              </a:spcAft>
              <a:buNone/>
              <a:defRPr b="0" i="0" sz="1200" u="none" cap="none" strike="noStrike">
                <a:solidFill>
                  <a:schemeClr val="lt1"/>
                </a:solidFill>
                <a:latin typeface="Arial"/>
                <a:ea typeface="Arial"/>
                <a:cs typeface="Arial"/>
                <a:sym typeface="Arial"/>
              </a:defRPr>
            </a:lvl8pPr>
            <a:lvl9pPr indent="0" lvl="8" marL="0" marR="0" rtl="0" algn="r">
              <a:spcBef>
                <a:spcPts val="0"/>
              </a:spcBef>
              <a:spcAft>
                <a:spcPts val="0"/>
              </a:spcAft>
              <a:buNone/>
              <a:defRPr b="0" i="0" sz="1200" u="none" cap="none" strike="noStrike">
                <a:solidFill>
                  <a:schemeClr val="lt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127" name="Shape 127"/>
        <p:cNvGrpSpPr/>
        <p:nvPr/>
      </p:nvGrpSpPr>
      <p:grpSpPr>
        <a:xfrm>
          <a:off x="0" y="0"/>
          <a:ext cx="0" cy="0"/>
          <a:chOff x="0" y="0"/>
          <a:chExt cx="0" cy="0"/>
        </a:xfrm>
      </p:grpSpPr>
      <p:sp>
        <p:nvSpPr>
          <p:cNvPr id="128" name="Shape 128"/>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29" name="Shape 129"/>
          <p:cNvSpPr txBox="1"/>
          <p:nvPr>
            <p:ph idx="1" type="body"/>
          </p:nvPr>
        </p:nvSpPr>
        <p:spPr>
          <a:xfrm>
            <a:off x="457200" y="1535113"/>
            <a:ext cx="4040188" cy="639762"/>
          </a:xfrm>
          <a:prstGeom prst="rect">
            <a:avLst/>
          </a:prstGeom>
          <a:noFill/>
          <a:ln>
            <a:noFill/>
          </a:ln>
        </p:spPr>
        <p:txBody>
          <a:bodyPr anchorCtr="0" anchor="b" bIns="91425" lIns="91425" spcFirstLastPara="1" rIns="91425" wrap="square" tIns="91425"/>
          <a:lstStyle>
            <a:lvl1pPr indent="-228600" lvl="0" marL="457200" marR="0" rtl="0" algn="l">
              <a:spcBef>
                <a:spcPts val="480"/>
              </a:spcBef>
              <a:spcAft>
                <a:spcPts val="0"/>
              </a:spcAft>
              <a:buClr>
                <a:schemeClr val="hlink"/>
              </a:buClr>
              <a:buSzPts val="2880"/>
              <a:buFont typeface="Noto Sans Symbols"/>
              <a:buNone/>
              <a:defRPr b="1" i="0" sz="2400" u="none" cap="none" strike="noStrike">
                <a:solidFill>
                  <a:schemeClr val="lt1"/>
                </a:solidFill>
                <a:latin typeface="Arial"/>
                <a:ea typeface="Arial"/>
                <a:cs typeface="Arial"/>
                <a:sym typeface="Arial"/>
              </a:defRPr>
            </a:lvl1pPr>
            <a:lvl2pPr indent="-228600" lvl="1" marL="914400" marR="0" rtl="0" algn="l">
              <a:spcBef>
                <a:spcPts val="400"/>
              </a:spcBef>
              <a:spcAft>
                <a:spcPts val="0"/>
              </a:spcAft>
              <a:buClr>
                <a:schemeClr val="lt1"/>
              </a:buClr>
              <a:buSzPts val="2800"/>
              <a:buFont typeface="Arial"/>
              <a:buNone/>
              <a:defRPr b="1" i="0" sz="2000" u="none" cap="none" strike="noStrike">
                <a:solidFill>
                  <a:schemeClr val="lt1"/>
                </a:solidFill>
                <a:latin typeface="Arial"/>
                <a:ea typeface="Arial"/>
                <a:cs typeface="Arial"/>
                <a:sym typeface="Arial"/>
              </a:defRPr>
            </a:lvl2pPr>
            <a:lvl3pPr indent="-228600" lvl="2" marL="1371600" marR="0" rtl="0" algn="l">
              <a:spcBef>
                <a:spcPts val="360"/>
              </a:spcBef>
              <a:spcAft>
                <a:spcPts val="0"/>
              </a:spcAft>
              <a:buClr>
                <a:schemeClr val="accent2"/>
              </a:buClr>
              <a:buSzPts val="2160"/>
              <a:buFont typeface="Noto Sans Symbols"/>
              <a:buNone/>
              <a:defRPr b="1" i="0" sz="1800" u="none" cap="none" strike="noStrike">
                <a:solidFill>
                  <a:schemeClr val="lt1"/>
                </a:solidFill>
                <a:latin typeface="Arial"/>
                <a:ea typeface="Arial"/>
                <a:cs typeface="Arial"/>
                <a:sym typeface="Arial"/>
              </a:defRPr>
            </a:lvl3pPr>
            <a:lvl4pPr indent="-228600" lvl="3" marL="18288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4pPr>
            <a:lvl5pPr indent="-228600" lvl="4" marL="2286000" marR="0" rtl="0" algn="l">
              <a:spcBef>
                <a:spcPts val="320"/>
              </a:spcBef>
              <a:spcAft>
                <a:spcPts val="0"/>
              </a:spcAft>
              <a:buClr>
                <a:schemeClr val="folHlink"/>
              </a:buClr>
              <a:buSzPts val="1800"/>
              <a:buFont typeface="Noto Sans Symbols"/>
              <a:buNone/>
              <a:defRPr b="1" i="0" sz="1600" u="none" cap="none" strike="noStrike">
                <a:solidFill>
                  <a:schemeClr val="lt1"/>
                </a:solidFill>
                <a:latin typeface="Arial"/>
                <a:ea typeface="Arial"/>
                <a:cs typeface="Arial"/>
                <a:sym typeface="Arial"/>
              </a:defRPr>
            </a:lvl5pPr>
            <a:lvl6pPr indent="-228600" lvl="5" marL="2743200" marR="0" rtl="0" algn="l">
              <a:spcBef>
                <a:spcPts val="320"/>
              </a:spcBef>
              <a:spcAft>
                <a:spcPts val="0"/>
              </a:spcAft>
              <a:buClr>
                <a:schemeClr val="folHlink"/>
              </a:buClr>
              <a:buSzPts val="1800"/>
              <a:buFont typeface="Noto Sans Symbols"/>
              <a:buNone/>
              <a:defRPr b="1" i="0" sz="1600" u="none" cap="none" strike="noStrike">
                <a:solidFill>
                  <a:schemeClr val="lt1"/>
                </a:solidFill>
                <a:latin typeface="Arial"/>
                <a:ea typeface="Arial"/>
                <a:cs typeface="Arial"/>
                <a:sym typeface="Arial"/>
              </a:defRPr>
            </a:lvl6pPr>
            <a:lvl7pPr indent="-228600" lvl="6" marL="3200400" marR="0" rtl="0" algn="l">
              <a:spcBef>
                <a:spcPts val="320"/>
              </a:spcBef>
              <a:spcAft>
                <a:spcPts val="0"/>
              </a:spcAft>
              <a:buClr>
                <a:schemeClr val="folHlink"/>
              </a:buClr>
              <a:buSzPts val="1800"/>
              <a:buFont typeface="Noto Sans Symbols"/>
              <a:buNone/>
              <a:defRPr b="1" i="0" sz="1600" u="none" cap="none" strike="noStrike">
                <a:solidFill>
                  <a:schemeClr val="lt1"/>
                </a:solidFill>
                <a:latin typeface="Arial"/>
                <a:ea typeface="Arial"/>
                <a:cs typeface="Arial"/>
                <a:sym typeface="Arial"/>
              </a:defRPr>
            </a:lvl7pPr>
            <a:lvl8pPr indent="-228600" lvl="7" marL="3657600" marR="0" rtl="0" algn="l">
              <a:spcBef>
                <a:spcPts val="320"/>
              </a:spcBef>
              <a:spcAft>
                <a:spcPts val="0"/>
              </a:spcAft>
              <a:buClr>
                <a:schemeClr val="folHlink"/>
              </a:buClr>
              <a:buSzPts val="1800"/>
              <a:buFont typeface="Noto Sans Symbols"/>
              <a:buNone/>
              <a:defRPr b="1" i="0" sz="1600" u="none" cap="none" strike="noStrike">
                <a:solidFill>
                  <a:schemeClr val="lt1"/>
                </a:solidFill>
                <a:latin typeface="Arial"/>
                <a:ea typeface="Arial"/>
                <a:cs typeface="Arial"/>
                <a:sym typeface="Arial"/>
              </a:defRPr>
            </a:lvl8pPr>
            <a:lvl9pPr indent="-228600" lvl="8" marL="4114800" marR="0" rtl="0" algn="l">
              <a:spcBef>
                <a:spcPts val="320"/>
              </a:spcBef>
              <a:spcAft>
                <a:spcPts val="0"/>
              </a:spcAft>
              <a:buClr>
                <a:schemeClr val="folHlink"/>
              </a:buClr>
              <a:buSzPts val="1800"/>
              <a:buFont typeface="Noto Sans Symbols"/>
              <a:buNone/>
              <a:defRPr b="1" i="0" sz="1600" u="none" cap="none" strike="noStrike">
                <a:solidFill>
                  <a:schemeClr val="lt1"/>
                </a:solidFill>
                <a:latin typeface="Arial"/>
                <a:ea typeface="Arial"/>
                <a:cs typeface="Arial"/>
                <a:sym typeface="Arial"/>
              </a:defRPr>
            </a:lvl9pPr>
          </a:lstStyle>
          <a:p/>
        </p:txBody>
      </p:sp>
      <p:sp>
        <p:nvSpPr>
          <p:cNvPr id="130" name="Shape 130"/>
          <p:cNvSpPr txBox="1"/>
          <p:nvPr>
            <p:ph idx="2" type="body"/>
          </p:nvPr>
        </p:nvSpPr>
        <p:spPr>
          <a:xfrm>
            <a:off x="457200" y="2174875"/>
            <a:ext cx="4040188" cy="3951288"/>
          </a:xfrm>
          <a:prstGeom prst="rect">
            <a:avLst/>
          </a:prstGeom>
          <a:noFill/>
          <a:ln>
            <a:noFill/>
          </a:ln>
        </p:spPr>
        <p:txBody>
          <a:bodyPr anchorCtr="0" anchor="t" bIns="91425" lIns="91425" spcFirstLastPara="1" rIns="91425" wrap="square" tIns="91425"/>
          <a:lstStyle>
            <a:lvl1pPr indent="-365760" lvl="0" marL="457200" marR="0" rtl="0" algn="l">
              <a:spcBef>
                <a:spcPts val="480"/>
              </a:spcBef>
              <a:spcAft>
                <a:spcPts val="0"/>
              </a:spcAft>
              <a:buClr>
                <a:schemeClr val="hlink"/>
              </a:buClr>
              <a:buSzPts val="2160"/>
              <a:buFont typeface="Noto Sans Symbols"/>
              <a:buChar char="•"/>
              <a:defRPr b="0" i="0" sz="24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2pPr>
            <a:lvl3pPr indent="-331469" lvl="2" marL="1371600" marR="0" rtl="0" algn="l">
              <a:spcBef>
                <a:spcPts val="360"/>
              </a:spcBef>
              <a:spcAft>
                <a:spcPts val="0"/>
              </a:spcAft>
              <a:buClr>
                <a:schemeClr val="accent2"/>
              </a:buClr>
              <a:buSzPts val="1620"/>
              <a:buFont typeface="Noto Sans Symbols"/>
              <a:buChar char="•"/>
              <a:defRPr b="0" i="0" sz="1800" u="none" cap="none" strike="noStrike">
                <a:solidFill>
                  <a:schemeClr val="lt1"/>
                </a:solidFill>
                <a:latin typeface="Arial"/>
                <a:ea typeface="Arial"/>
                <a:cs typeface="Arial"/>
                <a:sym typeface="Arial"/>
              </a:defRPr>
            </a:lvl3pPr>
            <a:lvl4pPr indent="-330200" lvl="3" marL="18288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4pPr>
            <a:lvl5pPr indent="-320039" lvl="4" marL="2286000" marR="0" rtl="0" algn="l">
              <a:spcBef>
                <a:spcPts val="320"/>
              </a:spcBef>
              <a:spcAft>
                <a:spcPts val="0"/>
              </a:spcAft>
              <a:buClr>
                <a:schemeClr val="folHlink"/>
              </a:buClr>
              <a:buSzPts val="1440"/>
              <a:buFont typeface="Noto Sans Symbols"/>
              <a:buChar char="•"/>
              <a:defRPr b="0" i="0" sz="1600" u="none" cap="none" strike="noStrike">
                <a:solidFill>
                  <a:schemeClr val="lt1"/>
                </a:solidFill>
                <a:latin typeface="Arial"/>
                <a:ea typeface="Arial"/>
                <a:cs typeface="Arial"/>
                <a:sym typeface="Arial"/>
              </a:defRPr>
            </a:lvl5pPr>
            <a:lvl6pPr indent="-320039" lvl="5" marL="2743200" marR="0" rtl="0" algn="l">
              <a:spcBef>
                <a:spcPts val="320"/>
              </a:spcBef>
              <a:spcAft>
                <a:spcPts val="0"/>
              </a:spcAft>
              <a:buClr>
                <a:schemeClr val="folHlink"/>
              </a:buClr>
              <a:buSzPts val="1440"/>
              <a:buFont typeface="Noto Sans Symbols"/>
              <a:buChar char="•"/>
              <a:defRPr b="0" i="0" sz="1600" u="none" cap="none" strike="noStrike">
                <a:solidFill>
                  <a:schemeClr val="lt1"/>
                </a:solidFill>
                <a:latin typeface="Arial"/>
                <a:ea typeface="Arial"/>
                <a:cs typeface="Arial"/>
                <a:sym typeface="Arial"/>
              </a:defRPr>
            </a:lvl6pPr>
            <a:lvl7pPr indent="-320039" lvl="6" marL="3200400" marR="0" rtl="0" algn="l">
              <a:spcBef>
                <a:spcPts val="320"/>
              </a:spcBef>
              <a:spcAft>
                <a:spcPts val="0"/>
              </a:spcAft>
              <a:buClr>
                <a:schemeClr val="folHlink"/>
              </a:buClr>
              <a:buSzPts val="1440"/>
              <a:buFont typeface="Noto Sans Symbols"/>
              <a:buChar char="•"/>
              <a:defRPr b="0" i="0" sz="1600" u="none" cap="none" strike="noStrike">
                <a:solidFill>
                  <a:schemeClr val="lt1"/>
                </a:solidFill>
                <a:latin typeface="Arial"/>
                <a:ea typeface="Arial"/>
                <a:cs typeface="Arial"/>
                <a:sym typeface="Arial"/>
              </a:defRPr>
            </a:lvl7pPr>
            <a:lvl8pPr indent="-320040" lvl="7" marL="3657600" marR="0" rtl="0" algn="l">
              <a:spcBef>
                <a:spcPts val="320"/>
              </a:spcBef>
              <a:spcAft>
                <a:spcPts val="0"/>
              </a:spcAft>
              <a:buClr>
                <a:schemeClr val="folHlink"/>
              </a:buClr>
              <a:buSzPts val="1440"/>
              <a:buFont typeface="Noto Sans Symbols"/>
              <a:buChar char="•"/>
              <a:defRPr b="0" i="0" sz="1600" u="none" cap="none" strike="noStrike">
                <a:solidFill>
                  <a:schemeClr val="lt1"/>
                </a:solidFill>
                <a:latin typeface="Arial"/>
                <a:ea typeface="Arial"/>
                <a:cs typeface="Arial"/>
                <a:sym typeface="Arial"/>
              </a:defRPr>
            </a:lvl8pPr>
            <a:lvl9pPr indent="-320040" lvl="8" marL="4114800" marR="0" rtl="0" algn="l">
              <a:spcBef>
                <a:spcPts val="320"/>
              </a:spcBef>
              <a:spcAft>
                <a:spcPts val="0"/>
              </a:spcAft>
              <a:buClr>
                <a:schemeClr val="folHlink"/>
              </a:buClr>
              <a:buSzPts val="1440"/>
              <a:buFont typeface="Noto Sans Symbols"/>
              <a:buChar char="•"/>
              <a:defRPr b="0" i="0" sz="1600" u="none" cap="none" strike="noStrike">
                <a:solidFill>
                  <a:schemeClr val="lt1"/>
                </a:solidFill>
                <a:latin typeface="Arial"/>
                <a:ea typeface="Arial"/>
                <a:cs typeface="Arial"/>
                <a:sym typeface="Arial"/>
              </a:defRPr>
            </a:lvl9pPr>
          </a:lstStyle>
          <a:p/>
        </p:txBody>
      </p:sp>
      <p:sp>
        <p:nvSpPr>
          <p:cNvPr id="131" name="Shape 131"/>
          <p:cNvSpPr txBox="1"/>
          <p:nvPr>
            <p:ph idx="3" type="body"/>
          </p:nvPr>
        </p:nvSpPr>
        <p:spPr>
          <a:xfrm>
            <a:off x="4645025" y="1535113"/>
            <a:ext cx="4041775" cy="639762"/>
          </a:xfrm>
          <a:prstGeom prst="rect">
            <a:avLst/>
          </a:prstGeom>
          <a:noFill/>
          <a:ln>
            <a:noFill/>
          </a:ln>
        </p:spPr>
        <p:txBody>
          <a:bodyPr anchorCtr="0" anchor="b" bIns="91425" lIns="91425" spcFirstLastPara="1" rIns="91425" wrap="square" tIns="91425"/>
          <a:lstStyle>
            <a:lvl1pPr indent="-228600" lvl="0" marL="457200" marR="0" rtl="0" algn="l">
              <a:spcBef>
                <a:spcPts val="480"/>
              </a:spcBef>
              <a:spcAft>
                <a:spcPts val="0"/>
              </a:spcAft>
              <a:buClr>
                <a:schemeClr val="hlink"/>
              </a:buClr>
              <a:buSzPts val="2880"/>
              <a:buFont typeface="Noto Sans Symbols"/>
              <a:buNone/>
              <a:defRPr b="1" i="0" sz="2400" u="none" cap="none" strike="noStrike">
                <a:solidFill>
                  <a:schemeClr val="lt1"/>
                </a:solidFill>
                <a:latin typeface="Arial"/>
                <a:ea typeface="Arial"/>
                <a:cs typeface="Arial"/>
                <a:sym typeface="Arial"/>
              </a:defRPr>
            </a:lvl1pPr>
            <a:lvl2pPr indent="-228600" lvl="1" marL="914400" marR="0" rtl="0" algn="l">
              <a:spcBef>
                <a:spcPts val="400"/>
              </a:spcBef>
              <a:spcAft>
                <a:spcPts val="0"/>
              </a:spcAft>
              <a:buClr>
                <a:schemeClr val="lt1"/>
              </a:buClr>
              <a:buSzPts val="2800"/>
              <a:buFont typeface="Arial"/>
              <a:buNone/>
              <a:defRPr b="1" i="0" sz="2000" u="none" cap="none" strike="noStrike">
                <a:solidFill>
                  <a:schemeClr val="lt1"/>
                </a:solidFill>
                <a:latin typeface="Arial"/>
                <a:ea typeface="Arial"/>
                <a:cs typeface="Arial"/>
                <a:sym typeface="Arial"/>
              </a:defRPr>
            </a:lvl2pPr>
            <a:lvl3pPr indent="-228600" lvl="2" marL="1371600" marR="0" rtl="0" algn="l">
              <a:spcBef>
                <a:spcPts val="360"/>
              </a:spcBef>
              <a:spcAft>
                <a:spcPts val="0"/>
              </a:spcAft>
              <a:buClr>
                <a:schemeClr val="accent2"/>
              </a:buClr>
              <a:buSzPts val="2160"/>
              <a:buFont typeface="Noto Sans Symbols"/>
              <a:buNone/>
              <a:defRPr b="1" i="0" sz="1800" u="none" cap="none" strike="noStrike">
                <a:solidFill>
                  <a:schemeClr val="lt1"/>
                </a:solidFill>
                <a:latin typeface="Arial"/>
                <a:ea typeface="Arial"/>
                <a:cs typeface="Arial"/>
                <a:sym typeface="Arial"/>
              </a:defRPr>
            </a:lvl3pPr>
            <a:lvl4pPr indent="-228600" lvl="3" marL="1828800" marR="0" rtl="0" algn="l">
              <a:spcBef>
                <a:spcPts val="320"/>
              </a:spcBef>
              <a:spcAft>
                <a:spcPts val="0"/>
              </a:spcAft>
              <a:buClr>
                <a:schemeClr val="lt1"/>
              </a:buClr>
              <a:buSzPts val="2000"/>
              <a:buFont typeface="Arial"/>
              <a:buNone/>
              <a:defRPr b="1" i="0" sz="1600" u="none" cap="none" strike="noStrike">
                <a:solidFill>
                  <a:schemeClr val="lt1"/>
                </a:solidFill>
                <a:latin typeface="Arial"/>
                <a:ea typeface="Arial"/>
                <a:cs typeface="Arial"/>
                <a:sym typeface="Arial"/>
              </a:defRPr>
            </a:lvl4pPr>
            <a:lvl5pPr indent="-228600" lvl="4" marL="2286000" marR="0" rtl="0" algn="l">
              <a:spcBef>
                <a:spcPts val="320"/>
              </a:spcBef>
              <a:spcAft>
                <a:spcPts val="0"/>
              </a:spcAft>
              <a:buClr>
                <a:schemeClr val="folHlink"/>
              </a:buClr>
              <a:buSzPts val="1800"/>
              <a:buFont typeface="Noto Sans Symbols"/>
              <a:buNone/>
              <a:defRPr b="1" i="0" sz="1600" u="none" cap="none" strike="noStrike">
                <a:solidFill>
                  <a:schemeClr val="lt1"/>
                </a:solidFill>
                <a:latin typeface="Arial"/>
                <a:ea typeface="Arial"/>
                <a:cs typeface="Arial"/>
                <a:sym typeface="Arial"/>
              </a:defRPr>
            </a:lvl5pPr>
            <a:lvl6pPr indent="-228600" lvl="5" marL="2743200" marR="0" rtl="0" algn="l">
              <a:spcBef>
                <a:spcPts val="320"/>
              </a:spcBef>
              <a:spcAft>
                <a:spcPts val="0"/>
              </a:spcAft>
              <a:buClr>
                <a:schemeClr val="folHlink"/>
              </a:buClr>
              <a:buSzPts val="1800"/>
              <a:buFont typeface="Noto Sans Symbols"/>
              <a:buNone/>
              <a:defRPr b="1" i="0" sz="1600" u="none" cap="none" strike="noStrike">
                <a:solidFill>
                  <a:schemeClr val="lt1"/>
                </a:solidFill>
                <a:latin typeface="Arial"/>
                <a:ea typeface="Arial"/>
                <a:cs typeface="Arial"/>
                <a:sym typeface="Arial"/>
              </a:defRPr>
            </a:lvl6pPr>
            <a:lvl7pPr indent="-228600" lvl="6" marL="3200400" marR="0" rtl="0" algn="l">
              <a:spcBef>
                <a:spcPts val="320"/>
              </a:spcBef>
              <a:spcAft>
                <a:spcPts val="0"/>
              </a:spcAft>
              <a:buClr>
                <a:schemeClr val="folHlink"/>
              </a:buClr>
              <a:buSzPts val="1800"/>
              <a:buFont typeface="Noto Sans Symbols"/>
              <a:buNone/>
              <a:defRPr b="1" i="0" sz="1600" u="none" cap="none" strike="noStrike">
                <a:solidFill>
                  <a:schemeClr val="lt1"/>
                </a:solidFill>
                <a:latin typeface="Arial"/>
                <a:ea typeface="Arial"/>
                <a:cs typeface="Arial"/>
                <a:sym typeface="Arial"/>
              </a:defRPr>
            </a:lvl7pPr>
            <a:lvl8pPr indent="-228600" lvl="7" marL="3657600" marR="0" rtl="0" algn="l">
              <a:spcBef>
                <a:spcPts val="320"/>
              </a:spcBef>
              <a:spcAft>
                <a:spcPts val="0"/>
              </a:spcAft>
              <a:buClr>
                <a:schemeClr val="folHlink"/>
              </a:buClr>
              <a:buSzPts val="1800"/>
              <a:buFont typeface="Noto Sans Symbols"/>
              <a:buNone/>
              <a:defRPr b="1" i="0" sz="1600" u="none" cap="none" strike="noStrike">
                <a:solidFill>
                  <a:schemeClr val="lt1"/>
                </a:solidFill>
                <a:latin typeface="Arial"/>
                <a:ea typeface="Arial"/>
                <a:cs typeface="Arial"/>
                <a:sym typeface="Arial"/>
              </a:defRPr>
            </a:lvl8pPr>
            <a:lvl9pPr indent="-228600" lvl="8" marL="4114800" marR="0" rtl="0" algn="l">
              <a:spcBef>
                <a:spcPts val="320"/>
              </a:spcBef>
              <a:spcAft>
                <a:spcPts val="0"/>
              </a:spcAft>
              <a:buClr>
                <a:schemeClr val="folHlink"/>
              </a:buClr>
              <a:buSzPts val="1800"/>
              <a:buFont typeface="Noto Sans Symbols"/>
              <a:buNone/>
              <a:defRPr b="1" i="0" sz="1600" u="none" cap="none" strike="noStrike">
                <a:solidFill>
                  <a:schemeClr val="lt1"/>
                </a:solidFill>
                <a:latin typeface="Arial"/>
                <a:ea typeface="Arial"/>
                <a:cs typeface="Arial"/>
                <a:sym typeface="Arial"/>
              </a:defRPr>
            </a:lvl9pPr>
          </a:lstStyle>
          <a:p/>
        </p:txBody>
      </p:sp>
      <p:sp>
        <p:nvSpPr>
          <p:cNvPr id="132" name="Shape 132"/>
          <p:cNvSpPr txBox="1"/>
          <p:nvPr>
            <p:ph idx="4" type="body"/>
          </p:nvPr>
        </p:nvSpPr>
        <p:spPr>
          <a:xfrm>
            <a:off x="4645025" y="2174875"/>
            <a:ext cx="4041775" cy="3951288"/>
          </a:xfrm>
          <a:prstGeom prst="rect">
            <a:avLst/>
          </a:prstGeom>
          <a:noFill/>
          <a:ln>
            <a:noFill/>
          </a:ln>
        </p:spPr>
        <p:txBody>
          <a:bodyPr anchorCtr="0" anchor="t" bIns="91425" lIns="91425" spcFirstLastPara="1" rIns="91425" wrap="square" tIns="91425"/>
          <a:lstStyle>
            <a:lvl1pPr indent="-365760" lvl="0" marL="457200" marR="0" rtl="0" algn="l">
              <a:spcBef>
                <a:spcPts val="480"/>
              </a:spcBef>
              <a:spcAft>
                <a:spcPts val="0"/>
              </a:spcAft>
              <a:buClr>
                <a:schemeClr val="hlink"/>
              </a:buClr>
              <a:buSzPts val="2160"/>
              <a:buFont typeface="Noto Sans Symbols"/>
              <a:buChar char="•"/>
              <a:defRPr b="0" i="0" sz="24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2pPr>
            <a:lvl3pPr indent="-331469" lvl="2" marL="1371600" marR="0" rtl="0" algn="l">
              <a:spcBef>
                <a:spcPts val="360"/>
              </a:spcBef>
              <a:spcAft>
                <a:spcPts val="0"/>
              </a:spcAft>
              <a:buClr>
                <a:schemeClr val="accent2"/>
              </a:buClr>
              <a:buSzPts val="1620"/>
              <a:buFont typeface="Noto Sans Symbols"/>
              <a:buChar char="•"/>
              <a:defRPr b="0" i="0" sz="1800" u="none" cap="none" strike="noStrike">
                <a:solidFill>
                  <a:schemeClr val="lt1"/>
                </a:solidFill>
                <a:latin typeface="Arial"/>
                <a:ea typeface="Arial"/>
                <a:cs typeface="Arial"/>
                <a:sym typeface="Arial"/>
              </a:defRPr>
            </a:lvl3pPr>
            <a:lvl4pPr indent="-330200" lvl="3" marL="18288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4pPr>
            <a:lvl5pPr indent="-320039" lvl="4" marL="2286000" marR="0" rtl="0" algn="l">
              <a:spcBef>
                <a:spcPts val="320"/>
              </a:spcBef>
              <a:spcAft>
                <a:spcPts val="0"/>
              </a:spcAft>
              <a:buClr>
                <a:schemeClr val="folHlink"/>
              </a:buClr>
              <a:buSzPts val="1440"/>
              <a:buFont typeface="Noto Sans Symbols"/>
              <a:buChar char="•"/>
              <a:defRPr b="0" i="0" sz="1600" u="none" cap="none" strike="noStrike">
                <a:solidFill>
                  <a:schemeClr val="lt1"/>
                </a:solidFill>
                <a:latin typeface="Arial"/>
                <a:ea typeface="Arial"/>
                <a:cs typeface="Arial"/>
                <a:sym typeface="Arial"/>
              </a:defRPr>
            </a:lvl5pPr>
            <a:lvl6pPr indent="-320039" lvl="5" marL="2743200" marR="0" rtl="0" algn="l">
              <a:spcBef>
                <a:spcPts val="320"/>
              </a:spcBef>
              <a:spcAft>
                <a:spcPts val="0"/>
              </a:spcAft>
              <a:buClr>
                <a:schemeClr val="folHlink"/>
              </a:buClr>
              <a:buSzPts val="1440"/>
              <a:buFont typeface="Noto Sans Symbols"/>
              <a:buChar char="•"/>
              <a:defRPr b="0" i="0" sz="1600" u="none" cap="none" strike="noStrike">
                <a:solidFill>
                  <a:schemeClr val="lt1"/>
                </a:solidFill>
                <a:latin typeface="Arial"/>
                <a:ea typeface="Arial"/>
                <a:cs typeface="Arial"/>
                <a:sym typeface="Arial"/>
              </a:defRPr>
            </a:lvl6pPr>
            <a:lvl7pPr indent="-320039" lvl="6" marL="3200400" marR="0" rtl="0" algn="l">
              <a:spcBef>
                <a:spcPts val="320"/>
              </a:spcBef>
              <a:spcAft>
                <a:spcPts val="0"/>
              </a:spcAft>
              <a:buClr>
                <a:schemeClr val="folHlink"/>
              </a:buClr>
              <a:buSzPts val="1440"/>
              <a:buFont typeface="Noto Sans Symbols"/>
              <a:buChar char="•"/>
              <a:defRPr b="0" i="0" sz="1600" u="none" cap="none" strike="noStrike">
                <a:solidFill>
                  <a:schemeClr val="lt1"/>
                </a:solidFill>
                <a:latin typeface="Arial"/>
                <a:ea typeface="Arial"/>
                <a:cs typeface="Arial"/>
                <a:sym typeface="Arial"/>
              </a:defRPr>
            </a:lvl7pPr>
            <a:lvl8pPr indent="-320040" lvl="7" marL="3657600" marR="0" rtl="0" algn="l">
              <a:spcBef>
                <a:spcPts val="320"/>
              </a:spcBef>
              <a:spcAft>
                <a:spcPts val="0"/>
              </a:spcAft>
              <a:buClr>
                <a:schemeClr val="folHlink"/>
              </a:buClr>
              <a:buSzPts val="1440"/>
              <a:buFont typeface="Noto Sans Symbols"/>
              <a:buChar char="•"/>
              <a:defRPr b="0" i="0" sz="1600" u="none" cap="none" strike="noStrike">
                <a:solidFill>
                  <a:schemeClr val="lt1"/>
                </a:solidFill>
                <a:latin typeface="Arial"/>
                <a:ea typeface="Arial"/>
                <a:cs typeface="Arial"/>
                <a:sym typeface="Arial"/>
              </a:defRPr>
            </a:lvl8pPr>
            <a:lvl9pPr indent="-320040" lvl="8" marL="4114800" marR="0" rtl="0" algn="l">
              <a:spcBef>
                <a:spcPts val="320"/>
              </a:spcBef>
              <a:spcAft>
                <a:spcPts val="0"/>
              </a:spcAft>
              <a:buClr>
                <a:schemeClr val="folHlink"/>
              </a:buClr>
              <a:buSzPts val="1440"/>
              <a:buFont typeface="Noto Sans Symbols"/>
              <a:buChar char="•"/>
              <a:defRPr b="0" i="0" sz="1600" u="none" cap="none" strike="noStrike">
                <a:solidFill>
                  <a:schemeClr val="lt1"/>
                </a:solidFill>
                <a:latin typeface="Arial"/>
                <a:ea typeface="Arial"/>
                <a:cs typeface="Arial"/>
                <a:sym typeface="Arial"/>
              </a:defRPr>
            </a:lvl9pPr>
          </a:lstStyle>
          <a:p/>
        </p:txBody>
      </p:sp>
      <p:sp>
        <p:nvSpPr>
          <p:cNvPr id="133" name="Shape 133"/>
          <p:cNvSpPr txBox="1"/>
          <p:nvPr>
            <p:ph idx="10" type="dt"/>
          </p:nvPr>
        </p:nvSpPr>
        <p:spPr>
          <a:xfrm>
            <a:off x="457200" y="6243638"/>
            <a:ext cx="2133600" cy="45720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34" name="Shape 134"/>
          <p:cNvSpPr txBox="1"/>
          <p:nvPr>
            <p:ph idx="11" type="ftr"/>
          </p:nvPr>
        </p:nvSpPr>
        <p:spPr>
          <a:xfrm>
            <a:off x="3124200" y="6248400"/>
            <a:ext cx="2895600" cy="457200"/>
          </a:xfrm>
          <a:prstGeom prst="rect">
            <a:avLst/>
          </a:prstGeom>
          <a:noFill/>
          <a:ln>
            <a:noFill/>
          </a:ln>
        </p:spPr>
        <p:txBody>
          <a:bodyPr anchorCtr="0" anchor="b" bIns="91425" lIns="91425" spcFirstLastPara="1" rIns="91425" wrap="square" tIns="91425"/>
          <a:lstStyle>
            <a:lvl1pPr indent="0" lvl="0" marL="0" marR="0" rtl="0" algn="ctr">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35" name="Shape 135"/>
          <p:cNvSpPr txBox="1"/>
          <p:nvPr>
            <p:ph idx="12" type="sldNum"/>
          </p:nvPr>
        </p:nvSpPr>
        <p:spPr>
          <a:xfrm>
            <a:off x="6553200" y="6243638"/>
            <a:ext cx="2133600" cy="45720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Arial"/>
                <a:ea typeface="Arial"/>
                <a:cs typeface="Arial"/>
                <a:sym typeface="Arial"/>
              </a:defRPr>
            </a:lvl1pPr>
            <a:lvl2pPr indent="0" lvl="1" marL="0" marR="0" rtl="0" algn="r">
              <a:spcBef>
                <a:spcPts val="0"/>
              </a:spcBef>
              <a:spcAft>
                <a:spcPts val="0"/>
              </a:spcAft>
              <a:buNone/>
              <a:defRPr b="0" i="0" sz="1200" u="none" cap="none" strike="noStrike">
                <a:solidFill>
                  <a:schemeClr val="lt1"/>
                </a:solidFill>
                <a:latin typeface="Arial"/>
                <a:ea typeface="Arial"/>
                <a:cs typeface="Arial"/>
                <a:sym typeface="Arial"/>
              </a:defRPr>
            </a:lvl2pPr>
            <a:lvl3pPr indent="0" lvl="2" marL="0" marR="0" rtl="0" algn="r">
              <a:spcBef>
                <a:spcPts val="0"/>
              </a:spcBef>
              <a:spcAft>
                <a:spcPts val="0"/>
              </a:spcAft>
              <a:buNone/>
              <a:defRPr b="0" i="0" sz="1200" u="none" cap="none" strike="noStrike">
                <a:solidFill>
                  <a:schemeClr val="lt1"/>
                </a:solidFill>
                <a:latin typeface="Arial"/>
                <a:ea typeface="Arial"/>
                <a:cs typeface="Arial"/>
                <a:sym typeface="Arial"/>
              </a:defRPr>
            </a:lvl3pPr>
            <a:lvl4pPr indent="0" lvl="3" marL="0" marR="0" rtl="0" algn="r">
              <a:spcBef>
                <a:spcPts val="0"/>
              </a:spcBef>
              <a:spcAft>
                <a:spcPts val="0"/>
              </a:spcAft>
              <a:buNone/>
              <a:defRPr b="0" i="0" sz="1200" u="none" cap="none" strike="noStrike">
                <a:solidFill>
                  <a:schemeClr val="lt1"/>
                </a:solidFill>
                <a:latin typeface="Arial"/>
                <a:ea typeface="Arial"/>
                <a:cs typeface="Arial"/>
                <a:sym typeface="Arial"/>
              </a:defRPr>
            </a:lvl4pPr>
            <a:lvl5pPr indent="0" lvl="4" marL="0" marR="0" rtl="0" algn="r">
              <a:spcBef>
                <a:spcPts val="0"/>
              </a:spcBef>
              <a:spcAft>
                <a:spcPts val="0"/>
              </a:spcAft>
              <a:buNone/>
              <a:defRPr b="0" i="0" sz="1200" u="none" cap="none" strike="noStrike">
                <a:solidFill>
                  <a:schemeClr val="lt1"/>
                </a:solidFill>
                <a:latin typeface="Arial"/>
                <a:ea typeface="Arial"/>
                <a:cs typeface="Arial"/>
                <a:sym typeface="Arial"/>
              </a:defRPr>
            </a:lvl5pPr>
            <a:lvl6pPr indent="0" lvl="5" marL="0" marR="0" rtl="0" algn="r">
              <a:spcBef>
                <a:spcPts val="0"/>
              </a:spcBef>
              <a:spcAft>
                <a:spcPts val="0"/>
              </a:spcAft>
              <a:buNone/>
              <a:defRPr b="0" i="0" sz="1200" u="none" cap="none" strike="noStrike">
                <a:solidFill>
                  <a:schemeClr val="lt1"/>
                </a:solidFill>
                <a:latin typeface="Arial"/>
                <a:ea typeface="Arial"/>
                <a:cs typeface="Arial"/>
                <a:sym typeface="Arial"/>
              </a:defRPr>
            </a:lvl6pPr>
            <a:lvl7pPr indent="0" lvl="6" marL="0" marR="0" rtl="0" algn="r">
              <a:spcBef>
                <a:spcPts val="0"/>
              </a:spcBef>
              <a:spcAft>
                <a:spcPts val="0"/>
              </a:spcAft>
              <a:buNone/>
              <a:defRPr b="0" i="0" sz="1200" u="none" cap="none" strike="noStrike">
                <a:solidFill>
                  <a:schemeClr val="lt1"/>
                </a:solidFill>
                <a:latin typeface="Arial"/>
                <a:ea typeface="Arial"/>
                <a:cs typeface="Arial"/>
                <a:sym typeface="Arial"/>
              </a:defRPr>
            </a:lvl7pPr>
            <a:lvl8pPr indent="0" lvl="7" marL="0" marR="0" rtl="0" algn="r">
              <a:spcBef>
                <a:spcPts val="0"/>
              </a:spcBef>
              <a:spcAft>
                <a:spcPts val="0"/>
              </a:spcAft>
              <a:buNone/>
              <a:defRPr b="0" i="0" sz="1200" u="none" cap="none" strike="noStrike">
                <a:solidFill>
                  <a:schemeClr val="lt1"/>
                </a:solidFill>
                <a:latin typeface="Arial"/>
                <a:ea typeface="Arial"/>
                <a:cs typeface="Arial"/>
                <a:sym typeface="Arial"/>
              </a:defRPr>
            </a:lvl8pPr>
            <a:lvl9pPr indent="0" lvl="8" marL="0" marR="0" rtl="0" algn="r">
              <a:spcBef>
                <a:spcPts val="0"/>
              </a:spcBef>
              <a:spcAft>
                <a:spcPts val="0"/>
              </a:spcAft>
              <a:buNone/>
              <a:defRPr b="0" i="0" sz="1200" u="none" cap="none" strike="noStrike">
                <a:solidFill>
                  <a:schemeClr val="lt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36" name="Shape 136"/>
        <p:cNvGrpSpPr/>
        <p:nvPr/>
      </p:nvGrpSpPr>
      <p:grpSpPr>
        <a:xfrm>
          <a:off x="0" y="0"/>
          <a:ext cx="0" cy="0"/>
          <a:chOff x="0" y="0"/>
          <a:chExt cx="0" cy="0"/>
        </a:xfrm>
      </p:grpSpPr>
      <p:sp>
        <p:nvSpPr>
          <p:cNvPr id="137" name="Shape 137"/>
          <p:cNvSpPr txBox="1"/>
          <p:nvPr>
            <p:ph type="title"/>
          </p:nvPr>
        </p:nvSpPr>
        <p:spPr>
          <a:xfrm>
            <a:off x="457200" y="277813"/>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38" name="Shape 138"/>
          <p:cNvSpPr txBox="1"/>
          <p:nvPr>
            <p:ph idx="10" type="dt"/>
          </p:nvPr>
        </p:nvSpPr>
        <p:spPr>
          <a:xfrm>
            <a:off x="457200" y="6243638"/>
            <a:ext cx="2133600" cy="45720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39" name="Shape 139"/>
          <p:cNvSpPr txBox="1"/>
          <p:nvPr>
            <p:ph idx="11" type="ftr"/>
          </p:nvPr>
        </p:nvSpPr>
        <p:spPr>
          <a:xfrm>
            <a:off x="3124200" y="6248400"/>
            <a:ext cx="2895600" cy="457200"/>
          </a:xfrm>
          <a:prstGeom prst="rect">
            <a:avLst/>
          </a:prstGeom>
          <a:noFill/>
          <a:ln>
            <a:noFill/>
          </a:ln>
        </p:spPr>
        <p:txBody>
          <a:bodyPr anchorCtr="0" anchor="b" bIns="91425" lIns="91425" spcFirstLastPara="1" rIns="91425" wrap="square" tIns="91425"/>
          <a:lstStyle>
            <a:lvl1pPr indent="0" lvl="0" marL="0" marR="0" rtl="0" algn="ctr">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40" name="Shape 140"/>
          <p:cNvSpPr txBox="1"/>
          <p:nvPr>
            <p:ph idx="12" type="sldNum"/>
          </p:nvPr>
        </p:nvSpPr>
        <p:spPr>
          <a:xfrm>
            <a:off x="6553200" y="6243638"/>
            <a:ext cx="2133600" cy="45720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Arial"/>
                <a:ea typeface="Arial"/>
                <a:cs typeface="Arial"/>
                <a:sym typeface="Arial"/>
              </a:defRPr>
            </a:lvl1pPr>
            <a:lvl2pPr indent="0" lvl="1" marL="0" marR="0" rtl="0" algn="r">
              <a:spcBef>
                <a:spcPts val="0"/>
              </a:spcBef>
              <a:spcAft>
                <a:spcPts val="0"/>
              </a:spcAft>
              <a:buNone/>
              <a:defRPr b="0" i="0" sz="1200" u="none" cap="none" strike="noStrike">
                <a:solidFill>
                  <a:schemeClr val="lt1"/>
                </a:solidFill>
                <a:latin typeface="Arial"/>
                <a:ea typeface="Arial"/>
                <a:cs typeface="Arial"/>
                <a:sym typeface="Arial"/>
              </a:defRPr>
            </a:lvl2pPr>
            <a:lvl3pPr indent="0" lvl="2" marL="0" marR="0" rtl="0" algn="r">
              <a:spcBef>
                <a:spcPts val="0"/>
              </a:spcBef>
              <a:spcAft>
                <a:spcPts val="0"/>
              </a:spcAft>
              <a:buNone/>
              <a:defRPr b="0" i="0" sz="1200" u="none" cap="none" strike="noStrike">
                <a:solidFill>
                  <a:schemeClr val="lt1"/>
                </a:solidFill>
                <a:latin typeface="Arial"/>
                <a:ea typeface="Arial"/>
                <a:cs typeface="Arial"/>
                <a:sym typeface="Arial"/>
              </a:defRPr>
            </a:lvl3pPr>
            <a:lvl4pPr indent="0" lvl="3" marL="0" marR="0" rtl="0" algn="r">
              <a:spcBef>
                <a:spcPts val="0"/>
              </a:spcBef>
              <a:spcAft>
                <a:spcPts val="0"/>
              </a:spcAft>
              <a:buNone/>
              <a:defRPr b="0" i="0" sz="1200" u="none" cap="none" strike="noStrike">
                <a:solidFill>
                  <a:schemeClr val="lt1"/>
                </a:solidFill>
                <a:latin typeface="Arial"/>
                <a:ea typeface="Arial"/>
                <a:cs typeface="Arial"/>
                <a:sym typeface="Arial"/>
              </a:defRPr>
            </a:lvl4pPr>
            <a:lvl5pPr indent="0" lvl="4" marL="0" marR="0" rtl="0" algn="r">
              <a:spcBef>
                <a:spcPts val="0"/>
              </a:spcBef>
              <a:spcAft>
                <a:spcPts val="0"/>
              </a:spcAft>
              <a:buNone/>
              <a:defRPr b="0" i="0" sz="1200" u="none" cap="none" strike="noStrike">
                <a:solidFill>
                  <a:schemeClr val="lt1"/>
                </a:solidFill>
                <a:latin typeface="Arial"/>
                <a:ea typeface="Arial"/>
                <a:cs typeface="Arial"/>
                <a:sym typeface="Arial"/>
              </a:defRPr>
            </a:lvl5pPr>
            <a:lvl6pPr indent="0" lvl="5" marL="0" marR="0" rtl="0" algn="r">
              <a:spcBef>
                <a:spcPts val="0"/>
              </a:spcBef>
              <a:spcAft>
                <a:spcPts val="0"/>
              </a:spcAft>
              <a:buNone/>
              <a:defRPr b="0" i="0" sz="1200" u="none" cap="none" strike="noStrike">
                <a:solidFill>
                  <a:schemeClr val="lt1"/>
                </a:solidFill>
                <a:latin typeface="Arial"/>
                <a:ea typeface="Arial"/>
                <a:cs typeface="Arial"/>
                <a:sym typeface="Arial"/>
              </a:defRPr>
            </a:lvl6pPr>
            <a:lvl7pPr indent="0" lvl="6" marL="0" marR="0" rtl="0" algn="r">
              <a:spcBef>
                <a:spcPts val="0"/>
              </a:spcBef>
              <a:spcAft>
                <a:spcPts val="0"/>
              </a:spcAft>
              <a:buNone/>
              <a:defRPr b="0" i="0" sz="1200" u="none" cap="none" strike="noStrike">
                <a:solidFill>
                  <a:schemeClr val="lt1"/>
                </a:solidFill>
                <a:latin typeface="Arial"/>
                <a:ea typeface="Arial"/>
                <a:cs typeface="Arial"/>
                <a:sym typeface="Arial"/>
              </a:defRPr>
            </a:lvl7pPr>
            <a:lvl8pPr indent="0" lvl="7" marL="0" marR="0" rtl="0" algn="r">
              <a:spcBef>
                <a:spcPts val="0"/>
              </a:spcBef>
              <a:spcAft>
                <a:spcPts val="0"/>
              </a:spcAft>
              <a:buNone/>
              <a:defRPr b="0" i="0" sz="1200" u="none" cap="none" strike="noStrike">
                <a:solidFill>
                  <a:schemeClr val="lt1"/>
                </a:solidFill>
                <a:latin typeface="Arial"/>
                <a:ea typeface="Arial"/>
                <a:cs typeface="Arial"/>
                <a:sym typeface="Arial"/>
              </a:defRPr>
            </a:lvl8pPr>
            <a:lvl9pPr indent="0" lvl="8" marL="0" marR="0" rtl="0" algn="r">
              <a:spcBef>
                <a:spcPts val="0"/>
              </a:spcBef>
              <a:spcAft>
                <a:spcPts val="0"/>
              </a:spcAft>
              <a:buNone/>
              <a:defRPr b="0" i="0" sz="1200" u="none" cap="none" strike="noStrike">
                <a:solidFill>
                  <a:schemeClr val="lt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41" name="Shape 141"/>
        <p:cNvGrpSpPr/>
        <p:nvPr/>
      </p:nvGrpSpPr>
      <p:grpSpPr>
        <a:xfrm>
          <a:off x="0" y="0"/>
          <a:ext cx="0" cy="0"/>
          <a:chOff x="0" y="0"/>
          <a:chExt cx="0" cy="0"/>
        </a:xfrm>
      </p:grpSpPr>
      <p:sp>
        <p:nvSpPr>
          <p:cNvPr id="142" name="Shape 142"/>
          <p:cNvSpPr txBox="1"/>
          <p:nvPr>
            <p:ph idx="10" type="dt"/>
          </p:nvPr>
        </p:nvSpPr>
        <p:spPr>
          <a:xfrm>
            <a:off x="457200" y="6243638"/>
            <a:ext cx="2133600" cy="45720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43" name="Shape 143"/>
          <p:cNvSpPr txBox="1"/>
          <p:nvPr>
            <p:ph idx="11" type="ftr"/>
          </p:nvPr>
        </p:nvSpPr>
        <p:spPr>
          <a:xfrm>
            <a:off x="3124200" y="6248400"/>
            <a:ext cx="2895600" cy="457200"/>
          </a:xfrm>
          <a:prstGeom prst="rect">
            <a:avLst/>
          </a:prstGeom>
          <a:noFill/>
          <a:ln>
            <a:noFill/>
          </a:ln>
        </p:spPr>
        <p:txBody>
          <a:bodyPr anchorCtr="0" anchor="b" bIns="91425" lIns="91425" spcFirstLastPara="1" rIns="91425" wrap="square" tIns="91425"/>
          <a:lstStyle>
            <a:lvl1pPr indent="0" lvl="0" marL="0" marR="0" rtl="0" algn="ctr">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44" name="Shape 144"/>
          <p:cNvSpPr txBox="1"/>
          <p:nvPr>
            <p:ph idx="12" type="sldNum"/>
          </p:nvPr>
        </p:nvSpPr>
        <p:spPr>
          <a:xfrm>
            <a:off x="6553200" y="6243638"/>
            <a:ext cx="2133600" cy="45720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Arial"/>
                <a:ea typeface="Arial"/>
                <a:cs typeface="Arial"/>
                <a:sym typeface="Arial"/>
              </a:defRPr>
            </a:lvl1pPr>
            <a:lvl2pPr indent="0" lvl="1" marL="0" marR="0" rtl="0" algn="r">
              <a:spcBef>
                <a:spcPts val="0"/>
              </a:spcBef>
              <a:spcAft>
                <a:spcPts val="0"/>
              </a:spcAft>
              <a:buNone/>
              <a:defRPr b="0" i="0" sz="1200" u="none" cap="none" strike="noStrike">
                <a:solidFill>
                  <a:schemeClr val="lt1"/>
                </a:solidFill>
                <a:latin typeface="Arial"/>
                <a:ea typeface="Arial"/>
                <a:cs typeface="Arial"/>
                <a:sym typeface="Arial"/>
              </a:defRPr>
            </a:lvl2pPr>
            <a:lvl3pPr indent="0" lvl="2" marL="0" marR="0" rtl="0" algn="r">
              <a:spcBef>
                <a:spcPts val="0"/>
              </a:spcBef>
              <a:spcAft>
                <a:spcPts val="0"/>
              </a:spcAft>
              <a:buNone/>
              <a:defRPr b="0" i="0" sz="1200" u="none" cap="none" strike="noStrike">
                <a:solidFill>
                  <a:schemeClr val="lt1"/>
                </a:solidFill>
                <a:latin typeface="Arial"/>
                <a:ea typeface="Arial"/>
                <a:cs typeface="Arial"/>
                <a:sym typeface="Arial"/>
              </a:defRPr>
            </a:lvl3pPr>
            <a:lvl4pPr indent="0" lvl="3" marL="0" marR="0" rtl="0" algn="r">
              <a:spcBef>
                <a:spcPts val="0"/>
              </a:spcBef>
              <a:spcAft>
                <a:spcPts val="0"/>
              </a:spcAft>
              <a:buNone/>
              <a:defRPr b="0" i="0" sz="1200" u="none" cap="none" strike="noStrike">
                <a:solidFill>
                  <a:schemeClr val="lt1"/>
                </a:solidFill>
                <a:latin typeface="Arial"/>
                <a:ea typeface="Arial"/>
                <a:cs typeface="Arial"/>
                <a:sym typeface="Arial"/>
              </a:defRPr>
            </a:lvl4pPr>
            <a:lvl5pPr indent="0" lvl="4" marL="0" marR="0" rtl="0" algn="r">
              <a:spcBef>
                <a:spcPts val="0"/>
              </a:spcBef>
              <a:spcAft>
                <a:spcPts val="0"/>
              </a:spcAft>
              <a:buNone/>
              <a:defRPr b="0" i="0" sz="1200" u="none" cap="none" strike="noStrike">
                <a:solidFill>
                  <a:schemeClr val="lt1"/>
                </a:solidFill>
                <a:latin typeface="Arial"/>
                <a:ea typeface="Arial"/>
                <a:cs typeface="Arial"/>
                <a:sym typeface="Arial"/>
              </a:defRPr>
            </a:lvl5pPr>
            <a:lvl6pPr indent="0" lvl="5" marL="0" marR="0" rtl="0" algn="r">
              <a:spcBef>
                <a:spcPts val="0"/>
              </a:spcBef>
              <a:spcAft>
                <a:spcPts val="0"/>
              </a:spcAft>
              <a:buNone/>
              <a:defRPr b="0" i="0" sz="1200" u="none" cap="none" strike="noStrike">
                <a:solidFill>
                  <a:schemeClr val="lt1"/>
                </a:solidFill>
                <a:latin typeface="Arial"/>
                <a:ea typeface="Arial"/>
                <a:cs typeface="Arial"/>
                <a:sym typeface="Arial"/>
              </a:defRPr>
            </a:lvl6pPr>
            <a:lvl7pPr indent="0" lvl="6" marL="0" marR="0" rtl="0" algn="r">
              <a:spcBef>
                <a:spcPts val="0"/>
              </a:spcBef>
              <a:spcAft>
                <a:spcPts val="0"/>
              </a:spcAft>
              <a:buNone/>
              <a:defRPr b="0" i="0" sz="1200" u="none" cap="none" strike="noStrike">
                <a:solidFill>
                  <a:schemeClr val="lt1"/>
                </a:solidFill>
                <a:latin typeface="Arial"/>
                <a:ea typeface="Arial"/>
                <a:cs typeface="Arial"/>
                <a:sym typeface="Arial"/>
              </a:defRPr>
            </a:lvl7pPr>
            <a:lvl8pPr indent="0" lvl="7" marL="0" marR="0" rtl="0" algn="r">
              <a:spcBef>
                <a:spcPts val="0"/>
              </a:spcBef>
              <a:spcAft>
                <a:spcPts val="0"/>
              </a:spcAft>
              <a:buNone/>
              <a:defRPr b="0" i="0" sz="1200" u="none" cap="none" strike="noStrike">
                <a:solidFill>
                  <a:schemeClr val="lt1"/>
                </a:solidFill>
                <a:latin typeface="Arial"/>
                <a:ea typeface="Arial"/>
                <a:cs typeface="Arial"/>
                <a:sym typeface="Arial"/>
              </a:defRPr>
            </a:lvl8pPr>
            <a:lvl9pPr indent="0" lvl="8" marL="0" marR="0" rtl="0" algn="r">
              <a:spcBef>
                <a:spcPts val="0"/>
              </a:spcBef>
              <a:spcAft>
                <a:spcPts val="0"/>
              </a:spcAft>
              <a:buNone/>
              <a:defRPr b="0" i="0" sz="1200" u="none" cap="none" strike="noStrike">
                <a:solidFill>
                  <a:schemeClr val="lt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145" name="Shape 145"/>
        <p:cNvGrpSpPr/>
        <p:nvPr/>
      </p:nvGrpSpPr>
      <p:grpSpPr>
        <a:xfrm>
          <a:off x="0" y="0"/>
          <a:ext cx="0" cy="0"/>
          <a:chOff x="0" y="0"/>
          <a:chExt cx="0" cy="0"/>
        </a:xfrm>
      </p:grpSpPr>
      <p:sp>
        <p:nvSpPr>
          <p:cNvPr id="146" name="Shape 146"/>
          <p:cNvSpPr txBox="1"/>
          <p:nvPr>
            <p:ph type="title"/>
          </p:nvPr>
        </p:nvSpPr>
        <p:spPr>
          <a:xfrm>
            <a:off x="457200" y="273050"/>
            <a:ext cx="3008313" cy="116205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1" i="0" sz="2000" u="none" cap="none" strike="noStrike">
                <a:solidFill>
                  <a:schemeClr val="lt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147" name="Shape 147"/>
          <p:cNvSpPr txBox="1"/>
          <p:nvPr>
            <p:ph idx="1" type="body"/>
          </p:nvPr>
        </p:nvSpPr>
        <p:spPr>
          <a:xfrm>
            <a:off x="3575050" y="273050"/>
            <a:ext cx="5111750" cy="5853113"/>
          </a:xfrm>
          <a:prstGeom prst="rect">
            <a:avLst/>
          </a:prstGeom>
          <a:noFill/>
          <a:ln>
            <a:noFill/>
          </a:ln>
        </p:spPr>
        <p:txBody>
          <a:bodyPr anchorCtr="0" anchor="t" bIns="91425" lIns="91425" spcFirstLastPara="1" rIns="91425" wrap="square" tIns="91425"/>
          <a:lstStyle>
            <a:lvl1pPr indent="-411480" lvl="0" marL="457200" marR="0" rtl="0" algn="l">
              <a:spcBef>
                <a:spcPts val="640"/>
              </a:spcBef>
              <a:spcAft>
                <a:spcPts val="0"/>
              </a:spcAft>
              <a:buClr>
                <a:schemeClr val="hlink"/>
              </a:buClr>
              <a:buSzPts val="2880"/>
              <a:buFont typeface="Noto Sans Symbols"/>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65760" lvl="2" marL="1371600" marR="0" rtl="0" algn="l">
              <a:spcBef>
                <a:spcPts val="480"/>
              </a:spcBef>
              <a:spcAft>
                <a:spcPts val="0"/>
              </a:spcAft>
              <a:buClr>
                <a:schemeClr val="accent2"/>
              </a:buClr>
              <a:buSzPts val="2160"/>
              <a:buFont typeface="Noto Sans Symbols"/>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42900" lvl="4" marL="22860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5pPr>
            <a:lvl6pPr indent="-342900" lvl="5" marL="27432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6pPr>
            <a:lvl7pPr indent="-342900" lvl="6" marL="32004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7pPr>
            <a:lvl8pPr indent="-342900" lvl="7" marL="36576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8pPr>
            <a:lvl9pPr indent="-342900" lvl="8" marL="41148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9pPr>
          </a:lstStyle>
          <a:p/>
        </p:txBody>
      </p:sp>
      <p:sp>
        <p:nvSpPr>
          <p:cNvPr id="148" name="Shape 148"/>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lstStyle>
            <a:lvl1pPr indent="-228600" lvl="0" marL="457200" marR="0" rtl="0" algn="l">
              <a:spcBef>
                <a:spcPts val="280"/>
              </a:spcBef>
              <a:spcAft>
                <a:spcPts val="0"/>
              </a:spcAft>
              <a:buClr>
                <a:schemeClr val="hlink"/>
              </a:buClr>
              <a:buSzPts val="2880"/>
              <a:buFont typeface="Noto Sans Symbols"/>
              <a:buNone/>
              <a:defRPr b="0" i="0" sz="1400" u="none" cap="none" strike="noStrike">
                <a:solidFill>
                  <a:schemeClr val="lt1"/>
                </a:solidFill>
                <a:latin typeface="Arial"/>
                <a:ea typeface="Arial"/>
                <a:cs typeface="Arial"/>
                <a:sym typeface="Arial"/>
              </a:defRPr>
            </a:lvl1pPr>
            <a:lvl2pPr indent="-228600" lvl="1" marL="914400" marR="0" rtl="0" algn="l">
              <a:spcBef>
                <a:spcPts val="240"/>
              </a:spcBef>
              <a:spcAft>
                <a:spcPts val="0"/>
              </a:spcAft>
              <a:buClr>
                <a:schemeClr val="lt1"/>
              </a:buClr>
              <a:buSzPts val="2800"/>
              <a:buFont typeface="Arial"/>
              <a:buNone/>
              <a:defRPr b="0" i="0" sz="1200" u="none" cap="none" strike="noStrike">
                <a:solidFill>
                  <a:schemeClr val="lt1"/>
                </a:solidFill>
                <a:latin typeface="Arial"/>
                <a:ea typeface="Arial"/>
                <a:cs typeface="Arial"/>
                <a:sym typeface="Arial"/>
              </a:defRPr>
            </a:lvl2pPr>
            <a:lvl3pPr indent="-228600" lvl="2" marL="1371600" marR="0" rtl="0" algn="l">
              <a:spcBef>
                <a:spcPts val="200"/>
              </a:spcBef>
              <a:spcAft>
                <a:spcPts val="0"/>
              </a:spcAft>
              <a:buClr>
                <a:schemeClr val="accent2"/>
              </a:buClr>
              <a:buSzPts val="2160"/>
              <a:buFont typeface="Noto Sans Symbols"/>
              <a:buNone/>
              <a:defRPr b="0" i="0" sz="1000" u="none" cap="none" strike="noStrike">
                <a:solidFill>
                  <a:schemeClr val="lt1"/>
                </a:solidFill>
                <a:latin typeface="Arial"/>
                <a:ea typeface="Arial"/>
                <a:cs typeface="Arial"/>
                <a:sym typeface="Arial"/>
              </a:defRPr>
            </a:lvl3pPr>
            <a:lvl4pPr indent="-228600" lvl="3" marL="1828800" marR="0" rtl="0" algn="l">
              <a:spcBef>
                <a:spcPts val="180"/>
              </a:spcBef>
              <a:spcAft>
                <a:spcPts val="0"/>
              </a:spcAft>
              <a:buClr>
                <a:schemeClr val="lt1"/>
              </a:buClr>
              <a:buSzPts val="2000"/>
              <a:buFont typeface="Arial"/>
              <a:buNone/>
              <a:defRPr b="0" i="0" sz="900" u="none" cap="none" strike="noStrike">
                <a:solidFill>
                  <a:schemeClr val="lt1"/>
                </a:solidFill>
                <a:latin typeface="Arial"/>
                <a:ea typeface="Arial"/>
                <a:cs typeface="Arial"/>
                <a:sym typeface="Arial"/>
              </a:defRPr>
            </a:lvl4pPr>
            <a:lvl5pPr indent="-228600" lvl="4" marL="2286000" marR="0" rtl="0" algn="l">
              <a:spcBef>
                <a:spcPts val="180"/>
              </a:spcBef>
              <a:spcAft>
                <a:spcPts val="0"/>
              </a:spcAft>
              <a:buClr>
                <a:schemeClr val="folHlink"/>
              </a:buClr>
              <a:buSzPts val="1800"/>
              <a:buFont typeface="Noto Sans Symbols"/>
              <a:buNone/>
              <a:defRPr b="0" i="0" sz="900" u="none" cap="none" strike="noStrike">
                <a:solidFill>
                  <a:schemeClr val="lt1"/>
                </a:solidFill>
                <a:latin typeface="Arial"/>
                <a:ea typeface="Arial"/>
                <a:cs typeface="Arial"/>
                <a:sym typeface="Arial"/>
              </a:defRPr>
            </a:lvl5pPr>
            <a:lvl6pPr indent="-228600" lvl="5" marL="2743200" marR="0" rtl="0" algn="l">
              <a:spcBef>
                <a:spcPts val="180"/>
              </a:spcBef>
              <a:spcAft>
                <a:spcPts val="0"/>
              </a:spcAft>
              <a:buClr>
                <a:schemeClr val="folHlink"/>
              </a:buClr>
              <a:buSzPts val="1800"/>
              <a:buFont typeface="Noto Sans Symbols"/>
              <a:buNone/>
              <a:defRPr b="0" i="0" sz="900" u="none" cap="none" strike="noStrike">
                <a:solidFill>
                  <a:schemeClr val="lt1"/>
                </a:solidFill>
                <a:latin typeface="Arial"/>
                <a:ea typeface="Arial"/>
                <a:cs typeface="Arial"/>
                <a:sym typeface="Arial"/>
              </a:defRPr>
            </a:lvl6pPr>
            <a:lvl7pPr indent="-228600" lvl="6" marL="3200400" marR="0" rtl="0" algn="l">
              <a:spcBef>
                <a:spcPts val="180"/>
              </a:spcBef>
              <a:spcAft>
                <a:spcPts val="0"/>
              </a:spcAft>
              <a:buClr>
                <a:schemeClr val="folHlink"/>
              </a:buClr>
              <a:buSzPts val="1800"/>
              <a:buFont typeface="Noto Sans Symbols"/>
              <a:buNone/>
              <a:defRPr b="0" i="0" sz="900" u="none" cap="none" strike="noStrike">
                <a:solidFill>
                  <a:schemeClr val="lt1"/>
                </a:solidFill>
                <a:latin typeface="Arial"/>
                <a:ea typeface="Arial"/>
                <a:cs typeface="Arial"/>
                <a:sym typeface="Arial"/>
              </a:defRPr>
            </a:lvl7pPr>
            <a:lvl8pPr indent="-228600" lvl="7" marL="3657600" marR="0" rtl="0" algn="l">
              <a:spcBef>
                <a:spcPts val="180"/>
              </a:spcBef>
              <a:spcAft>
                <a:spcPts val="0"/>
              </a:spcAft>
              <a:buClr>
                <a:schemeClr val="folHlink"/>
              </a:buClr>
              <a:buSzPts val="1800"/>
              <a:buFont typeface="Noto Sans Symbols"/>
              <a:buNone/>
              <a:defRPr b="0" i="0" sz="900" u="none" cap="none" strike="noStrike">
                <a:solidFill>
                  <a:schemeClr val="lt1"/>
                </a:solidFill>
                <a:latin typeface="Arial"/>
                <a:ea typeface="Arial"/>
                <a:cs typeface="Arial"/>
                <a:sym typeface="Arial"/>
              </a:defRPr>
            </a:lvl8pPr>
            <a:lvl9pPr indent="-228600" lvl="8" marL="4114800" marR="0" rtl="0" algn="l">
              <a:spcBef>
                <a:spcPts val="180"/>
              </a:spcBef>
              <a:spcAft>
                <a:spcPts val="0"/>
              </a:spcAft>
              <a:buClr>
                <a:schemeClr val="folHlink"/>
              </a:buClr>
              <a:buSzPts val="1800"/>
              <a:buFont typeface="Noto Sans Symbols"/>
              <a:buNone/>
              <a:defRPr b="0" i="0" sz="900" u="none" cap="none" strike="noStrike">
                <a:solidFill>
                  <a:schemeClr val="lt1"/>
                </a:solidFill>
                <a:latin typeface="Arial"/>
                <a:ea typeface="Arial"/>
                <a:cs typeface="Arial"/>
                <a:sym typeface="Arial"/>
              </a:defRPr>
            </a:lvl9pPr>
          </a:lstStyle>
          <a:p/>
        </p:txBody>
      </p:sp>
      <p:sp>
        <p:nvSpPr>
          <p:cNvPr id="149" name="Shape 149"/>
          <p:cNvSpPr txBox="1"/>
          <p:nvPr>
            <p:ph idx="10" type="dt"/>
          </p:nvPr>
        </p:nvSpPr>
        <p:spPr>
          <a:xfrm>
            <a:off x="457200" y="6243638"/>
            <a:ext cx="2133600" cy="45720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50" name="Shape 150"/>
          <p:cNvSpPr txBox="1"/>
          <p:nvPr>
            <p:ph idx="11" type="ftr"/>
          </p:nvPr>
        </p:nvSpPr>
        <p:spPr>
          <a:xfrm>
            <a:off x="3124200" y="6248400"/>
            <a:ext cx="2895600" cy="457200"/>
          </a:xfrm>
          <a:prstGeom prst="rect">
            <a:avLst/>
          </a:prstGeom>
          <a:noFill/>
          <a:ln>
            <a:noFill/>
          </a:ln>
        </p:spPr>
        <p:txBody>
          <a:bodyPr anchorCtr="0" anchor="b" bIns="91425" lIns="91425" spcFirstLastPara="1" rIns="91425" wrap="square" tIns="91425"/>
          <a:lstStyle>
            <a:lvl1pPr indent="0" lvl="0" marL="0" marR="0" rtl="0" algn="ctr">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51" name="Shape 151"/>
          <p:cNvSpPr txBox="1"/>
          <p:nvPr>
            <p:ph idx="12" type="sldNum"/>
          </p:nvPr>
        </p:nvSpPr>
        <p:spPr>
          <a:xfrm>
            <a:off x="6553200" y="6243638"/>
            <a:ext cx="2133600" cy="45720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Arial"/>
                <a:ea typeface="Arial"/>
                <a:cs typeface="Arial"/>
                <a:sym typeface="Arial"/>
              </a:defRPr>
            </a:lvl1pPr>
            <a:lvl2pPr indent="0" lvl="1" marL="0" marR="0" rtl="0" algn="r">
              <a:spcBef>
                <a:spcPts val="0"/>
              </a:spcBef>
              <a:spcAft>
                <a:spcPts val="0"/>
              </a:spcAft>
              <a:buNone/>
              <a:defRPr b="0" i="0" sz="1200" u="none" cap="none" strike="noStrike">
                <a:solidFill>
                  <a:schemeClr val="lt1"/>
                </a:solidFill>
                <a:latin typeface="Arial"/>
                <a:ea typeface="Arial"/>
                <a:cs typeface="Arial"/>
                <a:sym typeface="Arial"/>
              </a:defRPr>
            </a:lvl2pPr>
            <a:lvl3pPr indent="0" lvl="2" marL="0" marR="0" rtl="0" algn="r">
              <a:spcBef>
                <a:spcPts val="0"/>
              </a:spcBef>
              <a:spcAft>
                <a:spcPts val="0"/>
              </a:spcAft>
              <a:buNone/>
              <a:defRPr b="0" i="0" sz="1200" u="none" cap="none" strike="noStrike">
                <a:solidFill>
                  <a:schemeClr val="lt1"/>
                </a:solidFill>
                <a:latin typeface="Arial"/>
                <a:ea typeface="Arial"/>
                <a:cs typeface="Arial"/>
                <a:sym typeface="Arial"/>
              </a:defRPr>
            </a:lvl3pPr>
            <a:lvl4pPr indent="0" lvl="3" marL="0" marR="0" rtl="0" algn="r">
              <a:spcBef>
                <a:spcPts val="0"/>
              </a:spcBef>
              <a:spcAft>
                <a:spcPts val="0"/>
              </a:spcAft>
              <a:buNone/>
              <a:defRPr b="0" i="0" sz="1200" u="none" cap="none" strike="noStrike">
                <a:solidFill>
                  <a:schemeClr val="lt1"/>
                </a:solidFill>
                <a:latin typeface="Arial"/>
                <a:ea typeface="Arial"/>
                <a:cs typeface="Arial"/>
                <a:sym typeface="Arial"/>
              </a:defRPr>
            </a:lvl4pPr>
            <a:lvl5pPr indent="0" lvl="4" marL="0" marR="0" rtl="0" algn="r">
              <a:spcBef>
                <a:spcPts val="0"/>
              </a:spcBef>
              <a:spcAft>
                <a:spcPts val="0"/>
              </a:spcAft>
              <a:buNone/>
              <a:defRPr b="0" i="0" sz="1200" u="none" cap="none" strike="noStrike">
                <a:solidFill>
                  <a:schemeClr val="lt1"/>
                </a:solidFill>
                <a:latin typeface="Arial"/>
                <a:ea typeface="Arial"/>
                <a:cs typeface="Arial"/>
                <a:sym typeface="Arial"/>
              </a:defRPr>
            </a:lvl5pPr>
            <a:lvl6pPr indent="0" lvl="5" marL="0" marR="0" rtl="0" algn="r">
              <a:spcBef>
                <a:spcPts val="0"/>
              </a:spcBef>
              <a:spcAft>
                <a:spcPts val="0"/>
              </a:spcAft>
              <a:buNone/>
              <a:defRPr b="0" i="0" sz="1200" u="none" cap="none" strike="noStrike">
                <a:solidFill>
                  <a:schemeClr val="lt1"/>
                </a:solidFill>
                <a:latin typeface="Arial"/>
                <a:ea typeface="Arial"/>
                <a:cs typeface="Arial"/>
                <a:sym typeface="Arial"/>
              </a:defRPr>
            </a:lvl6pPr>
            <a:lvl7pPr indent="0" lvl="6" marL="0" marR="0" rtl="0" algn="r">
              <a:spcBef>
                <a:spcPts val="0"/>
              </a:spcBef>
              <a:spcAft>
                <a:spcPts val="0"/>
              </a:spcAft>
              <a:buNone/>
              <a:defRPr b="0" i="0" sz="1200" u="none" cap="none" strike="noStrike">
                <a:solidFill>
                  <a:schemeClr val="lt1"/>
                </a:solidFill>
                <a:latin typeface="Arial"/>
                <a:ea typeface="Arial"/>
                <a:cs typeface="Arial"/>
                <a:sym typeface="Arial"/>
              </a:defRPr>
            </a:lvl7pPr>
            <a:lvl8pPr indent="0" lvl="7" marL="0" marR="0" rtl="0" algn="r">
              <a:spcBef>
                <a:spcPts val="0"/>
              </a:spcBef>
              <a:spcAft>
                <a:spcPts val="0"/>
              </a:spcAft>
              <a:buNone/>
              <a:defRPr b="0" i="0" sz="1200" u="none" cap="none" strike="noStrike">
                <a:solidFill>
                  <a:schemeClr val="lt1"/>
                </a:solidFill>
                <a:latin typeface="Arial"/>
                <a:ea typeface="Arial"/>
                <a:cs typeface="Arial"/>
                <a:sym typeface="Arial"/>
              </a:defRPr>
            </a:lvl8pPr>
            <a:lvl9pPr indent="0" lvl="8" marL="0" marR="0" rtl="0" algn="r">
              <a:spcBef>
                <a:spcPts val="0"/>
              </a:spcBef>
              <a:spcAft>
                <a:spcPts val="0"/>
              </a:spcAft>
              <a:buNone/>
              <a:defRPr b="0" i="0" sz="1200" u="none" cap="none" strike="noStrike">
                <a:solidFill>
                  <a:schemeClr val="lt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000077"/>
            </a:gs>
            <a:gs pos="100000">
              <a:schemeClr val="dk2"/>
            </a:gs>
          </a:gsLst>
          <a:lin ang="2700000" scaled="0"/>
        </a:gradFill>
      </p:bgPr>
    </p:bg>
    <p:spTree>
      <p:nvGrpSpPr>
        <p:cNvPr id="9" name="Shape 9"/>
        <p:cNvGrpSpPr/>
        <p:nvPr/>
      </p:nvGrpSpPr>
      <p:grpSpPr>
        <a:xfrm>
          <a:off x="0" y="0"/>
          <a:ext cx="0" cy="0"/>
          <a:chOff x="0" y="0"/>
          <a:chExt cx="0" cy="0"/>
        </a:xfrm>
      </p:grpSpPr>
      <p:grpSp>
        <p:nvGrpSpPr>
          <p:cNvPr id="10" name="Shape 10"/>
          <p:cNvGrpSpPr/>
          <p:nvPr/>
        </p:nvGrpSpPr>
        <p:grpSpPr>
          <a:xfrm>
            <a:off x="0" y="0"/>
            <a:ext cx="9144000" cy="6856413"/>
            <a:chOff x="0" y="0"/>
            <a:chExt cx="5760" cy="4319"/>
          </a:xfrm>
        </p:grpSpPr>
        <p:sp>
          <p:nvSpPr>
            <p:cNvPr id="11" name="Shape 11"/>
            <p:cNvSpPr/>
            <p:nvPr/>
          </p:nvSpPr>
          <p:spPr>
            <a:xfrm>
              <a:off x="0" y="12"/>
              <a:ext cx="5758" cy="3273"/>
            </a:xfrm>
            <a:custGeom>
              <a:pathLst>
                <a:path extrusionOk="0" h="120000" w="120000">
                  <a:moveTo>
                    <a:pt x="66752" y="66581"/>
                  </a:moveTo>
                  <a:lnTo>
                    <a:pt x="0" y="0"/>
                  </a:lnTo>
                  <a:lnTo>
                    <a:pt x="0" y="19138"/>
                  </a:lnTo>
                  <a:lnTo>
                    <a:pt x="63491" y="72520"/>
                  </a:lnTo>
                  <a:lnTo>
                    <a:pt x="120000" y="120000"/>
                  </a:lnTo>
                  <a:lnTo>
                    <a:pt x="120000" y="119780"/>
                  </a:lnTo>
                  <a:lnTo>
                    <a:pt x="66752" y="66581"/>
                  </a:lnTo>
                  <a:lnTo>
                    <a:pt x="66752" y="66581"/>
                  </a:lnTo>
                  <a:close/>
                </a:path>
              </a:pathLst>
            </a:custGeom>
            <a:gradFill>
              <a:gsLst>
                <a:gs pos="0">
                  <a:srgbClr val="000068"/>
                </a:gs>
                <a:gs pos="100000">
                  <a:schemeClr val="dk1"/>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2" name="Shape 12"/>
            <p:cNvSpPr/>
            <p:nvPr/>
          </p:nvSpPr>
          <p:spPr>
            <a:xfrm>
              <a:off x="149" y="0"/>
              <a:ext cx="5609" cy="3243"/>
            </a:xfrm>
            <a:custGeom>
              <a:pathLst>
                <a:path extrusionOk="0" h="120000" w="120000">
                  <a:moveTo>
                    <a:pt x="67887" y="63422"/>
                  </a:moveTo>
                  <a:lnTo>
                    <a:pt x="9250" y="0"/>
                  </a:lnTo>
                  <a:lnTo>
                    <a:pt x="0" y="0"/>
                  </a:lnTo>
                  <a:lnTo>
                    <a:pt x="66235" y="66086"/>
                  </a:lnTo>
                  <a:lnTo>
                    <a:pt x="119999" y="120000"/>
                  </a:lnTo>
                  <a:lnTo>
                    <a:pt x="119999" y="119777"/>
                  </a:lnTo>
                  <a:lnTo>
                    <a:pt x="67887" y="63422"/>
                  </a:lnTo>
                  <a:lnTo>
                    <a:pt x="67887" y="63422"/>
                  </a:lnTo>
                  <a:close/>
                </a:path>
              </a:pathLst>
            </a:custGeom>
            <a:gradFill>
              <a:gsLst>
                <a:gs pos="0">
                  <a:srgbClr val="00007A"/>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3" name="Shape 13"/>
            <p:cNvSpPr/>
            <p:nvPr/>
          </p:nvSpPr>
          <p:spPr>
            <a:xfrm>
              <a:off x="0" y="3433"/>
              <a:ext cx="4038" cy="191"/>
            </a:xfrm>
            <a:custGeom>
              <a:pathLst>
                <a:path extrusionOk="0" h="120000" w="120000">
                  <a:moveTo>
                    <a:pt x="0" y="97500"/>
                  </a:moveTo>
                  <a:lnTo>
                    <a:pt x="120000" y="120000"/>
                  </a:lnTo>
                  <a:lnTo>
                    <a:pt x="120000" y="90000"/>
                  </a:lnTo>
                  <a:lnTo>
                    <a:pt x="0" y="0"/>
                  </a:lnTo>
                  <a:lnTo>
                    <a:pt x="0" y="97500"/>
                  </a:lnTo>
                  <a:lnTo>
                    <a:pt x="0" y="97500"/>
                  </a:lnTo>
                  <a:close/>
                </a:path>
              </a:pathLst>
            </a:custGeom>
            <a:gradFill>
              <a:gsLst>
                <a:gs pos="0">
                  <a:srgbClr val="000070"/>
                </a:gs>
                <a:gs pos="100000">
                  <a:schemeClr val="dk1"/>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4" name="Shape 14"/>
            <p:cNvSpPr/>
            <p:nvPr/>
          </p:nvSpPr>
          <p:spPr>
            <a:xfrm>
              <a:off x="4038" y="3577"/>
              <a:ext cx="1720" cy="65"/>
            </a:xfrm>
            <a:custGeom>
              <a:pathLst>
                <a:path extrusionOk="0" h="120000" w="120000">
                  <a:moveTo>
                    <a:pt x="120000" y="120000"/>
                  </a:moveTo>
                  <a:lnTo>
                    <a:pt x="120000" y="109090"/>
                  </a:lnTo>
                  <a:lnTo>
                    <a:pt x="0" y="0"/>
                  </a:lnTo>
                  <a:lnTo>
                    <a:pt x="0" y="87272"/>
                  </a:lnTo>
                  <a:lnTo>
                    <a:pt x="120000" y="120000"/>
                  </a:lnTo>
                  <a:lnTo>
                    <a:pt x="120000" y="120000"/>
                  </a:lnTo>
                  <a:close/>
                </a:path>
              </a:pathLst>
            </a:custGeom>
            <a:gradFill>
              <a:gsLst>
                <a:gs pos="0">
                  <a:schemeClr val="dk1"/>
                </a:gs>
                <a:gs pos="100000">
                  <a:schemeClr val="dk2"/>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5" name="Shape 15"/>
            <p:cNvSpPr/>
            <p:nvPr/>
          </p:nvSpPr>
          <p:spPr>
            <a:xfrm>
              <a:off x="0" y="3726"/>
              <a:ext cx="4784" cy="329"/>
            </a:xfrm>
            <a:custGeom>
              <a:pathLst>
                <a:path extrusionOk="0" h="120000" w="120000">
                  <a:moveTo>
                    <a:pt x="0" y="120000"/>
                  </a:moveTo>
                  <a:lnTo>
                    <a:pt x="120000" y="28085"/>
                  </a:lnTo>
                  <a:lnTo>
                    <a:pt x="120000" y="0"/>
                  </a:lnTo>
                  <a:lnTo>
                    <a:pt x="0" y="39027"/>
                  </a:lnTo>
                  <a:lnTo>
                    <a:pt x="0" y="120000"/>
                  </a:lnTo>
                  <a:lnTo>
                    <a:pt x="0" y="120000"/>
                  </a:lnTo>
                  <a:close/>
                </a:path>
              </a:pathLst>
            </a:custGeom>
            <a:gradFill>
              <a:gsLst>
                <a:gs pos="0">
                  <a:srgbClr val="00008B"/>
                </a:gs>
                <a:gs pos="100000">
                  <a:schemeClr val="dk2"/>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 name="Shape 16"/>
            <p:cNvSpPr/>
            <p:nvPr/>
          </p:nvSpPr>
          <p:spPr>
            <a:xfrm>
              <a:off x="4784" y="3702"/>
              <a:ext cx="974" cy="101"/>
            </a:xfrm>
            <a:custGeom>
              <a:pathLst>
                <a:path extrusionOk="0" h="120000" w="120000">
                  <a:moveTo>
                    <a:pt x="120000" y="57029"/>
                  </a:moveTo>
                  <a:lnTo>
                    <a:pt x="120000" y="0"/>
                  </a:lnTo>
                  <a:lnTo>
                    <a:pt x="0" y="28514"/>
                  </a:lnTo>
                  <a:lnTo>
                    <a:pt x="0" y="120000"/>
                  </a:lnTo>
                  <a:lnTo>
                    <a:pt x="120000" y="57029"/>
                  </a:lnTo>
                  <a:lnTo>
                    <a:pt x="120000" y="57029"/>
                  </a:ln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7" name="Shape 17"/>
            <p:cNvSpPr/>
            <p:nvPr/>
          </p:nvSpPr>
          <p:spPr>
            <a:xfrm>
              <a:off x="3619" y="3815"/>
              <a:ext cx="2139" cy="198"/>
            </a:xfrm>
            <a:custGeom>
              <a:pathLst>
                <a:path extrusionOk="0" h="120000" w="120000">
                  <a:moveTo>
                    <a:pt x="120000" y="0"/>
                  </a:moveTo>
                  <a:lnTo>
                    <a:pt x="0" y="94545"/>
                  </a:lnTo>
                  <a:lnTo>
                    <a:pt x="0" y="119999"/>
                  </a:lnTo>
                  <a:lnTo>
                    <a:pt x="120000" y="0"/>
                  </a:lnTo>
                  <a:lnTo>
                    <a:pt x="120000" y="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8" name="Shape 18"/>
            <p:cNvSpPr/>
            <p:nvPr/>
          </p:nvSpPr>
          <p:spPr>
            <a:xfrm>
              <a:off x="0" y="3971"/>
              <a:ext cx="3619" cy="348"/>
            </a:xfrm>
            <a:custGeom>
              <a:pathLst>
                <a:path extrusionOk="0" h="120000" w="120000">
                  <a:moveTo>
                    <a:pt x="0" y="120000"/>
                  </a:moveTo>
                  <a:lnTo>
                    <a:pt x="10300" y="120000"/>
                  </a:lnTo>
                  <a:lnTo>
                    <a:pt x="120000" y="14482"/>
                  </a:lnTo>
                  <a:lnTo>
                    <a:pt x="120000" y="0"/>
                  </a:lnTo>
                  <a:lnTo>
                    <a:pt x="0" y="91034"/>
                  </a:lnTo>
                  <a:lnTo>
                    <a:pt x="0" y="120000"/>
                  </a:lnTo>
                  <a:lnTo>
                    <a:pt x="0" y="120000"/>
                  </a:lnTo>
                  <a:close/>
                </a:path>
              </a:pathLst>
            </a:custGeom>
            <a:gradFill>
              <a:gsLst>
                <a:gs pos="0">
                  <a:srgbClr val="000084"/>
                </a:gs>
                <a:gs pos="100000">
                  <a:schemeClr val="dk2"/>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9" name="Shape 19"/>
            <p:cNvSpPr/>
            <p:nvPr/>
          </p:nvSpPr>
          <p:spPr>
            <a:xfrm>
              <a:off x="2097" y="4043"/>
              <a:ext cx="2514" cy="276"/>
            </a:xfrm>
            <a:custGeom>
              <a:pathLst>
                <a:path extrusionOk="0" h="120000" w="120000">
                  <a:moveTo>
                    <a:pt x="104028" y="120000"/>
                  </a:moveTo>
                  <a:lnTo>
                    <a:pt x="120000" y="88695"/>
                  </a:lnTo>
                  <a:lnTo>
                    <a:pt x="107747" y="0"/>
                  </a:lnTo>
                  <a:lnTo>
                    <a:pt x="0" y="120000"/>
                  </a:lnTo>
                  <a:lnTo>
                    <a:pt x="104028" y="120000"/>
                  </a:lnTo>
                  <a:lnTo>
                    <a:pt x="104028" y="12000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0" name="Shape 20"/>
            <p:cNvSpPr/>
            <p:nvPr/>
          </p:nvSpPr>
          <p:spPr>
            <a:xfrm>
              <a:off x="4354" y="3869"/>
              <a:ext cx="1404" cy="378"/>
            </a:xfrm>
            <a:custGeom>
              <a:pathLst>
                <a:path extrusionOk="0" h="120000" w="120000">
                  <a:moveTo>
                    <a:pt x="120000" y="40000"/>
                  </a:moveTo>
                  <a:lnTo>
                    <a:pt x="120000" y="0"/>
                  </a:lnTo>
                  <a:lnTo>
                    <a:pt x="0" y="55238"/>
                  </a:lnTo>
                  <a:lnTo>
                    <a:pt x="21950" y="120000"/>
                  </a:lnTo>
                  <a:lnTo>
                    <a:pt x="120000" y="40000"/>
                  </a:lnTo>
                  <a:lnTo>
                    <a:pt x="120000" y="40000"/>
                  </a:lnTo>
                  <a:close/>
                </a:path>
              </a:pathLst>
            </a:custGeom>
            <a:gradFill>
              <a:gsLst>
                <a:gs pos="0">
                  <a:schemeClr val="dk2"/>
                </a:gs>
                <a:gs pos="100000">
                  <a:srgbClr val="35359D"/>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1" name="Shape 21"/>
            <p:cNvSpPr/>
            <p:nvPr/>
          </p:nvSpPr>
          <p:spPr>
            <a:xfrm>
              <a:off x="5030" y="3151"/>
              <a:ext cx="728" cy="240"/>
            </a:xfrm>
            <a:custGeom>
              <a:pathLst>
                <a:path extrusionOk="0" h="120000" w="120000">
                  <a:moveTo>
                    <a:pt x="120000" y="120000"/>
                  </a:moveTo>
                  <a:lnTo>
                    <a:pt x="0" y="0"/>
                  </a:lnTo>
                  <a:lnTo>
                    <a:pt x="0" y="3000"/>
                  </a:lnTo>
                  <a:lnTo>
                    <a:pt x="120000" y="120000"/>
                  </a:lnTo>
                  <a:lnTo>
                    <a:pt x="120000" y="12000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2" name="Shape 22"/>
            <p:cNvSpPr/>
            <p:nvPr/>
          </p:nvSpPr>
          <p:spPr>
            <a:xfrm>
              <a:off x="0" y="1486"/>
              <a:ext cx="5030" cy="1671"/>
            </a:xfrm>
            <a:custGeom>
              <a:pathLst>
                <a:path extrusionOk="0" h="120000" w="120000">
                  <a:moveTo>
                    <a:pt x="0" y="5167"/>
                  </a:moveTo>
                  <a:lnTo>
                    <a:pt x="120000" y="119999"/>
                  </a:lnTo>
                  <a:lnTo>
                    <a:pt x="120000" y="119569"/>
                  </a:lnTo>
                  <a:lnTo>
                    <a:pt x="0" y="0"/>
                  </a:lnTo>
                  <a:lnTo>
                    <a:pt x="0" y="5167"/>
                  </a:lnTo>
                  <a:lnTo>
                    <a:pt x="0" y="5167"/>
                  </a:lnTo>
                  <a:close/>
                </a:path>
              </a:pathLst>
            </a:custGeom>
            <a:gradFill>
              <a:gsLst>
                <a:gs pos="0">
                  <a:srgbClr val="000074"/>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3" name="Shape 23"/>
            <p:cNvSpPr/>
            <p:nvPr/>
          </p:nvSpPr>
          <p:spPr>
            <a:xfrm>
              <a:off x="5030" y="3049"/>
              <a:ext cx="728" cy="318"/>
            </a:xfrm>
            <a:custGeom>
              <a:pathLst>
                <a:path extrusionOk="0" h="120000" w="120000">
                  <a:moveTo>
                    <a:pt x="120000" y="120000"/>
                  </a:moveTo>
                  <a:lnTo>
                    <a:pt x="120000" y="117735"/>
                  </a:lnTo>
                  <a:lnTo>
                    <a:pt x="0" y="0"/>
                  </a:lnTo>
                  <a:lnTo>
                    <a:pt x="0" y="20377"/>
                  </a:lnTo>
                  <a:lnTo>
                    <a:pt x="120000" y="120000"/>
                  </a:lnTo>
                  <a:lnTo>
                    <a:pt x="120000" y="120000"/>
                  </a:lnTo>
                  <a:close/>
                </a:path>
              </a:pathLst>
            </a:custGeom>
            <a:gradFill>
              <a:gsLst>
                <a:gs pos="0">
                  <a:schemeClr val="dk1"/>
                </a:gs>
                <a:gs pos="100000">
                  <a:schemeClr val="dk2"/>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4" name="Shape 24"/>
            <p:cNvSpPr/>
            <p:nvPr/>
          </p:nvSpPr>
          <p:spPr>
            <a:xfrm>
              <a:off x="0" y="916"/>
              <a:ext cx="5030" cy="2187"/>
            </a:xfrm>
            <a:custGeom>
              <a:pathLst>
                <a:path extrusionOk="0" h="120000" w="120000">
                  <a:moveTo>
                    <a:pt x="0" y="21718"/>
                  </a:moveTo>
                  <a:lnTo>
                    <a:pt x="120000" y="120000"/>
                  </a:lnTo>
                  <a:lnTo>
                    <a:pt x="120000" y="117038"/>
                  </a:lnTo>
                  <a:lnTo>
                    <a:pt x="0" y="0"/>
                  </a:lnTo>
                  <a:lnTo>
                    <a:pt x="0" y="21718"/>
                  </a:lnTo>
                  <a:lnTo>
                    <a:pt x="0" y="21718"/>
                  </a:lnTo>
                  <a:close/>
                </a:path>
              </a:pathLst>
            </a:custGeom>
            <a:gradFill>
              <a:gsLst>
                <a:gs pos="0">
                  <a:srgbClr val="00006A"/>
                </a:gs>
                <a:gs pos="100000">
                  <a:schemeClr val="dk1"/>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5" name="Shape 25"/>
            <p:cNvSpPr/>
            <p:nvPr/>
          </p:nvSpPr>
          <p:spPr>
            <a:xfrm>
              <a:off x="2294" y="0"/>
              <a:ext cx="3159" cy="2725"/>
            </a:xfrm>
            <a:custGeom>
              <a:pathLst>
                <a:path extrusionOk="0" h="120000" w="120000">
                  <a:moveTo>
                    <a:pt x="0" y="0"/>
                  </a:moveTo>
                  <a:lnTo>
                    <a:pt x="119317" y="119999"/>
                  </a:lnTo>
                  <a:lnTo>
                    <a:pt x="120000" y="118987"/>
                  </a:lnTo>
                  <a:lnTo>
                    <a:pt x="3869" y="0"/>
                  </a:lnTo>
                  <a:lnTo>
                    <a:pt x="0" y="0"/>
                  </a:lnTo>
                  <a:lnTo>
                    <a:pt x="0" y="0"/>
                  </a:lnTo>
                  <a:close/>
                </a:path>
              </a:pathLst>
            </a:custGeom>
            <a:gradFill>
              <a:gsLst>
                <a:gs pos="0">
                  <a:srgbClr val="000081"/>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6" name="Shape 26"/>
            <p:cNvSpPr/>
            <p:nvPr/>
          </p:nvSpPr>
          <p:spPr>
            <a:xfrm>
              <a:off x="5435" y="2702"/>
              <a:ext cx="323" cy="299"/>
            </a:xfrm>
            <a:custGeom>
              <a:pathLst>
                <a:path extrusionOk="0" h="120000" w="120000">
                  <a:moveTo>
                    <a:pt x="120000" y="120000"/>
                  </a:moveTo>
                  <a:lnTo>
                    <a:pt x="120000" y="105551"/>
                  </a:lnTo>
                  <a:lnTo>
                    <a:pt x="6687" y="0"/>
                  </a:lnTo>
                  <a:lnTo>
                    <a:pt x="0" y="9230"/>
                  </a:lnTo>
                  <a:lnTo>
                    <a:pt x="120000" y="120000"/>
                  </a:lnTo>
                  <a:lnTo>
                    <a:pt x="120000" y="120000"/>
                  </a:lnTo>
                  <a:close/>
                </a:path>
              </a:pathLst>
            </a:custGeom>
            <a:gradFill>
              <a:gsLst>
                <a:gs pos="0">
                  <a:schemeClr val="dk2"/>
                </a:gs>
                <a:gs pos="100000">
                  <a:srgbClr val="4646A1"/>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7" name="Shape 27"/>
            <p:cNvSpPr/>
            <p:nvPr/>
          </p:nvSpPr>
          <p:spPr>
            <a:xfrm>
              <a:off x="5477" y="2588"/>
              <a:ext cx="281" cy="335"/>
            </a:xfrm>
            <a:custGeom>
              <a:pathLst>
                <a:path extrusionOk="0" h="120000" w="120000">
                  <a:moveTo>
                    <a:pt x="120000" y="120000"/>
                  </a:moveTo>
                  <a:lnTo>
                    <a:pt x="120000" y="61970"/>
                  </a:lnTo>
                  <a:lnTo>
                    <a:pt x="40996" y="0"/>
                  </a:lnTo>
                  <a:lnTo>
                    <a:pt x="0" y="32238"/>
                  </a:lnTo>
                  <a:lnTo>
                    <a:pt x="120000" y="120000"/>
                  </a:lnTo>
                  <a:lnTo>
                    <a:pt x="120000" y="12000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8" name="Shape 28"/>
            <p:cNvSpPr/>
            <p:nvPr/>
          </p:nvSpPr>
          <p:spPr>
            <a:xfrm>
              <a:off x="2454" y="0"/>
              <a:ext cx="3119" cy="2678"/>
            </a:xfrm>
            <a:custGeom>
              <a:pathLst>
                <a:path extrusionOk="0" h="120000" w="120000">
                  <a:moveTo>
                    <a:pt x="0" y="0"/>
                  </a:moveTo>
                  <a:lnTo>
                    <a:pt x="116310" y="120000"/>
                  </a:lnTo>
                  <a:lnTo>
                    <a:pt x="120000" y="115970"/>
                  </a:lnTo>
                  <a:lnTo>
                    <a:pt x="14721" y="0"/>
                  </a:lnTo>
                  <a:lnTo>
                    <a:pt x="0" y="0"/>
                  </a:lnTo>
                  <a:lnTo>
                    <a:pt x="0" y="0"/>
                  </a:lnTo>
                  <a:close/>
                </a:path>
              </a:pathLst>
            </a:custGeom>
            <a:gradFill>
              <a:gsLst>
                <a:gs pos="0">
                  <a:srgbClr val="00006B"/>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9" name="Shape 29"/>
            <p:cNvSpPr/>
            <p:nvPr/>
          </p:nvSpPr>
          <p:spPr>
            <a:xfrm>
              <a:off x="5626" y="2534"/>
              <a:ext cx="132" cy="132"/>
            </a:xfrm>
            <a:custGeom>
              <a:pathLst>
                <a:path extrusionOk="0" h="120000" w="120000">
                  <a:moveTo>
                    <a:pt x="120000" y="120000"/>
                  </a:moveTo>
                  <a:lnTo>
                    <a:pt x="0" y="0"/>
                  </a:lnTo>
                  <a:lnTo>
                    <a:pt x="0" y="0"/>
                  </a:lnTo>
                  <a:lnTo>
                    <a:pt x="120000" y="120000"/>
                  </a:lnTo>
                  <a:lnTo>
                    <a:pt x="120000" y="120000"/>
                  </a:lnTo>
                  <a:close/>
                </a:path>
              </a:pathLst>
            </a:custGeom>
            <a:solidFill>
              <a:srgbClr val="FF9999"/>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0" name="Shape 30"/>
            <p:cNvSpPr/>
            <p:nvPr/>
          </p:nvSpPr>
          <p:spPr>
            <a:xfrm>
              <a:off x="3112" y="0"/>
              <a:ext cx="2514" cy="2534"/>
            </a:xfrm>
            <a:custGeom>
              <a:pathLst>
                <a:path extrusionOk="0" h="120000" w="120000">
                  <a:moveTo>
                    <a:pt x="0" y="0"/>
                  </a:moveTo>
                  <a:lnTo>
                    <a:pt x="120000" y="120000"/>
                  </a:lnTo>
                  <a:lnTo>
                    <a:pt x="120000" y="120000"/>
                  </a:lnTo>
                  <a:lnTo>
                    <a:pt x="3146" y="0"/>
                  </a:lnTo>
                  <a:lnTo>
                    <a:pt x="0" y="0"/>
                  </a:lnTo>
                  <a:lnTo>
                    <a:pt x="0" y="0"/>
                  </a:lnTo>
                  <a:close/>
                </a:path>
              </a:pathLst>
            </a:custGeom>
            <a:gradFill>
              <a:gsLst>
                <a:gs pos="0">
                  <a:srgbClr val="000071"/>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1" name="Shape 31"/>
            <p:cNvSpPr/>
            <p:nvPr/>
          </p:nvSpPr>
          <p:spPr>
            <a:xfrm>
              <a:off x="3488" y="0"/>
              <a:ext cx="2198" cy="2480"/>
            </a:xfrm>
            <a:custGeom>
              <a:pathLst>
                <a:path extrusionOk="0" h="120000" w="120000">
                  <a:moveTo>
                    <a:pt x="0" y="0"/>
                  </a:moveTo>
                  <a:lnTo>
                    <a:pt x="119345" y="120000"/>
                  </a:lnTo>
                  <a:lnTo>
                    <a:pt x="120000" y="119709"/>
                  </a:lnTo>
                  <a:lnTo>
                    <a:pt x="17290" y="0"/>
                  </a:lnTo>
                  <a:lnTo>
                    <a:pt x="0" y="0"/>
                  </a:lnTo>
                  <a:lnTo>
                    <a:pt x="0" y="0"/>
                  </a:lnTo>
                  <a:close/>
                </a:path>
              </a:pathLst>
            </a:custGeom>
            <a:gradFill>
              <a:gsLst>
                <a:gs pos="0">
                  <a:srgbClr val="000072"/>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2" name="Shape 32"/>
            <p:cNvSpPr/>
            <p:nvPr/>
          </p:nvSpPr>
          <p:spPr>
            <a:xfrm>
              <a:off x="5674" y="2474"/>
              <a:ext cx="84" cy="96"/>
            </a:xfrm>
            <a:custGeom>
              <a:pathLst>
                <a:path extrusionOk="0" h="120000" w="120000">
                  <a:moveTo>
                    <a:pt x="120000" y="120000"/>
                  </a:moveTo>
                  <a:lnTo>
                    <a:pt x="120000" y="112500"/>
                  </a:lnTo>
                  <a:lnTo>
                    <a:pt x="17142" y="0"/>
                  </a:lnTo>
                  <a:lnTo>
                    <a:pt x="0" y="7500"/>
                  </a:lnTo>
                  <a:lnTo>
                    <a:pt x="120000" y="120000"/>
                  </a:lnTo>
                  <a:lnTo>
                    <a:pt x="120000" y="120000"/>
                  </a:lnTo>
                  <a:close/>
                </a:path>
              </a:pathLst>
            </a:custGeom>
            <a:gradFill>
              <a:gsLst>
                <a:gs pos="0">
                  <a:schemeClr val="dk2"/>
                </a:gs>
                <a:gs pos="100000">
                  <a:srgbClr val="5555A5"/>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3" name="Shape 33"/>
            <p:cNvSpPr/>
            <p:nvPr/>
          </p:nvSpPr>
          <p:spPr>
            <a:xfrm>
              <a:off x="5603" y="850"/>
              <a:ext cx="155" cy="516"/>
            </a:xfrm>
            <a:custGeom>
              <a:pathLst>
                <a:path extrusionOk="0" h="120000" w="120000">
                  <a:moveTo>
                    <a:pt x="120000" y="120000"/>
                  </a:moveTo>
                  <a:lnTo>
                    <a:pt x="120000" y="47441"/>
                  </a:lnTo>
                  <a:lnTo>
                    <a:pt x="59612" y="0"/>
                  </a:lnTo>
                  <a:lnTo>
                    <a:pt x="0" y="44651"/>
                  </a:lnTo>
                  <a:lnTo>
                    <a:pt x="120000" y="120000"/>
                  </a:lnTo>
                  <a:lnTo>
                    <a:pt x="120000" y="120000"/>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4" name="Shape 34"/>
            <p:cNvSpPr/>
            <p:nvPr/>
          </p:nvSpPr>
          <p:spPr>
            <a:xfrm>
              <a:off x="5107" y="0"/>
              <a:ext cx="573" cy="1042"/>
            </a:xfrm>
            <a:custGeom>
              <a:pathLst>
                <a:path extrusionOk="0" h="120000" w="120000">
                  <a:moveTo>
                    <a:pt x="0" y="0"/>
                  </a:moveTo>
                  <a:lnTo>
                    <a:pt x="103902" y="120000"/>
                  </a:lnTo>
                  <a:lnTo>
                    <a:pt x="120000" y="97909"/>
                  </a:lnTo>
                  <a:lnTo>
                    <a:pt x="52473" y="0"/>
                  </a:lnTo>
                  <a:lnTo>
                    <a:pt x="0" y="0"/>
                  </a:lnTo>
                  <a:lnTo>
                    <a:pt x="0" y="0"/>
                  </a:lnTo>
                  <a:close/>
                </a:path>
              </a:pathLst>
            </a:custGeom>
            <a:gradFill>
              <a:gsLst>
                <a:gs pos="0">
                  <a:srgbClr val="00006A"/>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5" name="Shape 35"/>
            <p:cNvSpPr/>
            <p:nvPr/>
          </p:nvSpPr>
          <p:spPr>
            <a:xfrm>
              <a:off x="5411" y="0"/>
              <a:ext cx="341" cy="796"/>
            </a:xfrm>
            <a:custGeom>
              <a:pathLst>
                <a:path extrusionOk="0" h="120000" w="120000">
                  <a:moveTo>
                    <a:pt x="50674" y="0"/>
                  </a:moveTo>
                  <a:lnTo>
                    <a:pt x="0" y="0"/>
                  </a:lnTo>
                  <a:lnTo>
                    <a:pt x="100997" y="120000"/>
                  </a:lnTo>
                  <a:lnTo>
                    <a:pt x="119999" y="98318"/>
                  </a:lnTo>
                  <a:lnTo>
                    <a:pt x="50674" y="0"/>
                  </a:lnTo>
                  <a:lnTo>
                    <a:pt x="50674" y="0"/>
                  </a:lnTo>
                  <a:close/>
                </a:path>
              </a:pathLst>
            </a:custGeom>
            <a:gradFill>
              <a:gsLst>
                <a:gs pos="0">
                  <a:srgbClr val="00006C"/>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6" name="Shape 36"/>
            <p:cNvSpPr/>
            <p:nvPr/>
          </p:nvSpPr>
          <p:spPr>
            <a:xfrm>
              <a:off x="5698" y="653"/>
              <a:ext cx="60" cy="311"/>
            </a:xfrm>
            <a:custGeom>
              <a:pathLst>
                <a:path extrusionOk="0" h="120000" w="120000">
                  <a:moveTo>
                    <a:pt x="0" y="55384"/>
                  </a:moveTo>
                  <a:lnTo>
                    <a:pt x="120000" y="120000"/>
                  </a:lnTo>
                  <a:lnTo>
                    <a:pt x="120000" y="2307"/>
                  </a:lnTo>
                  <a:lnTo>
                    <a:pt x="108000" y="0"/>
                  </a:lnTo>
                  <a:lnTo>
                    <a:pt x="0" y="55384"/>
                  </a:lnTo>
                  <a:lnTo>
                    <a:pt x="0" y="55384"/>
                  </a:lnTo>
                  <a:close/>
                </a:path>
              </a:pathLst>
            </a:custGeom>
            <a:solidFill>
              <a:schemeClr val="dk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7" name="Shape 37"/>
            <p:cNvSpPr/>
            <p:nvPr/>
          </p:nvSpPr>
          <p:spPr>
            <a:xfrm>
              <a:off x="2" y="1601"/>
              <a:ext cx="5752" cy="1864"/>
            </a:xfrm>
            <a:custGeom>
              <a:pathLst>
                <a:path extrusionOk="0" h="120000" w="120000">
                  <a:moveTo>
                    <a:pt x="0" y="23884"/>
                  </a:moveTo>
                  <a:lnTo>
                    <a:pt x="120000" y="120000"/>
                  </a:lnTo>
                  <a:lnTo>
                    <a:pt x="120000" y="118068"/>
                  </a:lnTo>
                  <a:lnTo>
                    <a:pt x="0" y="0"/>
                  </a:lnTo>
                  <a:lnTo>
                    <a:pt x="0" y="23884"/>
                  </a:lnTo>
                  <a:lnTo>
                    <a:pt x="0" y="23884"/>
                  </a:lnTo>
                  <a:close/>
                </a:path>
              </a:pathLst>
            </a:custGeom>
            <a:gradFill>
              <a:gsLst>
                <a:gs pos="0">
                  <a:srgbClr val="00007C"/>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8" name="Shape 38"/>
            <p:cNvSpPr/>
            <p:nvPr/>
          </p:nvSpPr>
          <p:spPr>
            <a:xfrm>
              <a:off x="5754" y="3483"/>
              <a:ext cx="6" cy="6"/>
            </a:xfrm>
            <a:custGeom>
              <a:pathLst>
                <a:path extrusionOk="0" h="120000" w="120000">
                  <a:moveTo>
                    <a:pt x="120000" y="120000"/>
                  </a:moveTo>
                  <a:lnTo>
                    <a:pt x="0" y="0"/>
                  </a:lnTo>
                  <a:lnTo>
                    <a:pt x="0" y="120000"/>
                  </a:lnTo>
                  <a:lnTo>
                    <a:pt x="120000" y="120000"/>
                  </a:lnTo>
                  <a:lnTo>
                    <a:pt x="120000" y="120000"/>
                  </a:lnTo>
                  <a:close/>
                </a:path>
              </a:pathLst>
            </a:custGeom>
            <a:solidFill>
              <a:srgbClr val="18FF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9" name="Shape 39"/>
            <p:cNvSpPr/>
            <p:nvPr/>
          </p:nvSpPr>
          <p:spPr>
            <a:xfrm>
              <a:off x="2" y="2152"/>
              <a:ext cx="5752" cy="1337"/>
            </a:xfrm>
            <a:custGeom>
              <a:pathLst>
                <a:path extrusionOk="0" h="120000" w="120000">
                  <a:moveTo>
                    <a:pt x="0" y="32849"/>
                  </a:moveTo>
                  <a:lnTo>
                    <a:pt x="120000" y="120000"/>
                  </a:lnTo>
                  <a:lnTo>
                    <a:pt x="120000" y="119461"/>
                  </a:lnTo>
                  <a:lnTo>
                    <a:pt x="0" y="0"/>
                  </a:lnTo>
                  <a:lnTo>
                    <a:pt x="0" y="32849"/>
                  </a:lnTo>
                  <a:lnTo>
                    <a:pt x="0" y="32849"/>
                  </a:lnTo>
                  <a:close/>
                </a:path>
              </a:pathLst>
            </a:custGeom>
            <a:gradFill>
              <a:gsLst>
                <a:gs pos="0">
                  <a:srgbClr val="00007A"/>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40" name="Shape 40"/>
            <p:cNvSpPr/>
            <p:nvPr/>
          </p:nvSpPr>
          <p:spPr>
            <a:xfrm>
              <a:off x="2" y="3177"/>
              <a:ext cx="5752" cy="414"/>
            </a:xfrm>
            <a:custGeom>
              <a:pathLst>
                <a:path extrusionOk="0" h="120000" w="120000">
                  <a:moveTo>
                    <a:pt x="0" y="13913"/>
                  </a:moveTo>
                  <a:lnTo>
                    <a:pt x="120000" y="120000"/>
                  </a:lnTo>
                  <a:lnTo>
                    <a:pt x="120000" y="116521"/>
                  </a:lnTo>
                  <a:lnTo>
                    <a:pt x="0" y="0"/>
                  </a:lnTo>
                  <a:lnTo>
                    <a:pt x="0" y="13913"/>
                  </a:lnTo>
                  <a:lnTo>
                    <a:pt x="0" y="13913"/>
                  </a:lnTo>
                  <a:close/>
                </a:path>
              </a:pathLst>
            </a:custGeom>
            <a:gradFill>
              <a:gsLst>
                <a:gs pos="0">
                  <a:srgbClr val="00008D"/>
                </a:gs>
                <a:gs pos="100000">
                  <a:schemeClr val="dk2"/>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41" name="Shape 41"/>
            <p:cNvSpPr/>
            <p:nvPr/>
          </p:nvSpPr>
          <p:spPr>
            <a:xfrm>
              <a:off x="1297" y="0"/>
              <a:ext cx="4457" cy="3177"/>
            </a:xfrm>
            <a:custGeom>
              <a:pathLst>
                <a:path extrusionOk="0" h="120000" w="120000">
                  <a:moveTo>
                    <a:pt x="0" y="0"/>
                  </a:moveTo>
                  <a:lnTo>
                    <a:pt x="120000" y="119999"/>
                  </a:lnTo>
                  <a:lnTo>
                    <a:pt x="120000" y="119093"/>
                  </a:lnTo>
                  <a:lnTo>
                    <a:pt x="3372" y="0"/>
                  </a:lnTo>
                  <a:lnTo>
                    <a:pt x="0" y="0"/>
                  </a:lnTo>
                  <a:lnTo>
                    <a:pt x="0" y="0"/>
                  </a:lnTo>
                  <a:close/>
                </a:path>
              </a:pathLst>
            </a:custGeom>
            <a:gradFill>
              <a:gsLst>
                <a:gs pos="0">
                  <a:srgbClr val="00006E"/>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42" name="Shape 42"/>
            <p:cNvSpPr/>
            <p:nvPr/>
          </p:nvSpPr>
          <p:spPr>
            <a:xfrm>
              <a:off x="3321" y="0"/>
              <a:ext cx="2433" cy="2614"/>
            </a:xfrm>
            <a:custGeom>
              <a:pathLst>
                <a:path extrusionOk="0" h="120000" w="120000">
                  <a:moveTo>
                    <a:pt x="0" y="0"/>
                  </a:moveTo>
                  <a:lnTo>
                    <a:pt x="119999" y="120000"/>
                  </a:lnTo>
                  <a:lnTo>
                    <a:pt x="119999" y="119724"/>
                  </a:lnTo>
                  <a:lnTo>
                    <a:pt x="3261" y="0"/>
                  </a:lnTo>
                  <a:lnTo>
                    <a:pt x="0" y="0"/>
                  </a:lnTo>
                  <a:lnTo>
                    <a:pt x="0" y="0"/>
                  </a:lnTo>
                  <a:close/>
                </a:path>
              </a:pathLst>
            </a:custGeom>
            <a:gradFill>
              <a:gsLst>
                <a:gs pos="0">
                  <a:srgbClr val="00008D"/>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43" name="Shape 43"/>
            <p:cNvSpPr/>
            <p:nvPr/>
          </p:nvSpPr>
          <p:spPr>
            <a:xfrm>
              <a:off x="3950" y="0"/>
              <a:ext cx="1804" cy="2464"/>
            </a:xfrm>
            <a:custGeom>
              <a:pathLst>
                <a:path extrusionOk="0" h="120000" w="120000">
                  <a:moveTo>
                    <a:pt x="32333" y="0"/>
                  </a:moveTo>
                  <a:lnTo>
                    <a:pt x="0" y="0"/>
                  </a:lnTo>
                  <a:lnTo>
                    <a:pt x="120000" y="120000"/>
                  </a:lnTo>
                  <a:lnTo>
                    <a:pt x="120000" y="109480"/>
                  </a:lnTo>
                  <a:lnTo>
                    <a:pt x="119600" y="109480"/>
                  </a:lnTo>
                  <a:lnTo>
                    <a:pt x="32333" y="0"/>
                  </a:lnTo>
                  <a:lnTo>
                    <a:pt x="32333" y="0"/>
                  </a:lnTo>
                  <a:close/>
                </a:path>
              </a:pathLst>
            </a:custGeom>
            <a:gradFill>
              <a:gsLst>
                <a:gs pos="0">
                  <a:srgbClr val="000072"/>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44" name="Shape 44"/>
            <p:cNvSpPr/>
            <p:nvPr/>
          </p:nvSpPr>
          <p:spPr>
            <a:xfrm>
              <a:off x="4519" y="0"/>
              <a:ext cx="1235" cy="2074"/>
            </a:xfrm>
            <a:custGeom>
              <a:pathLst>
                <a:path extrusionOk="0" h="120000" w="120000">
                  <a:moveTo>
                    <a:pt x="0" y="0"/>
                  </a:moveTo>
                  <a:lnTo>
                    <a:pt x="120000" y="120000"/>
                  </a:lnTo>
                  <a:lnTo>
                    <a:pt x="120000" y="117917"/>
                  </a:lnTo>
                  <a:lnTo>
                    <a:pt x="4090" y="0"/>
                  </a:lnTo>
                  <a:lnTo>
                    <a:pt x="0" y="0"/>
                  </a:lnTo>
                  <a:lnTo>
                    <a:pt x="0" y="0"/>
                  </a:lnTo>
                  <a:close/>
                </a:path>
              </a:pathLst>
            </a:custGeom>
            <a:gradFill>
              <a:gsLst>
                <a:gs pos="0">
                  <a:srgbClr val="000077"/>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45" name="Shape 45"/>
            <p:cNvSpPr/>
            <p:nvPr/>
          </p:nvSpPr>
          <p:spPr>
            <a:xfrm>
              <a:off x="4694" y="0"/>
              <a:ext cx="1060" cy="1936"/>
            </a:xfrm>
            <a:custGeom>
              <a:pathLst>
                <a:path extrusionOk="0" h="120000" w="120000">
                  <a:moveTo>
                    <a:pt x="0" y="0"/>
                  </a:moveTo>
                  <a:lnTo>
                    <a:pt x="120000" y="120000"/>
                  </a:lnTo>
                  <a:lnTo>
                    <a:pt x="120000" y="119628"/>
                  </a:lnTo>
                  <a:lnTo>
                    <a:pt x="6124" y="0"/>
                  </a:lnTo>
                  <a:lnTo>
                    <a:pt x="0" y="0"/>
                  </a:lnTo>
                  <a:lnTo>
                    <a:pt x="0" y="0"/>
                  </a:lnTo>
                  <a:close/>
                </a:path>
              </a:pathLst>
            </a:custGeom>
            <a:gradFill>
              <a:gsLst>
                <a:gs pos="0">
                  <a:srgbClr val="000084"/>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46" name="Shape 46"/>
            <p:cNvSpPr/>
            <p:nvPr/>
          </p:nvSpPr>
          <p:spPr>
            <a:xfrm>
              <a:off x="4981" y="0"/>
              <a:ext cx="773" cy="1487"/>
            </a:xfrm>
            <a:custGeom>
              <a:pathLst>
                <a:path extrusionOk="0" h="120000" w="120000">
                  <a:moveTo>
                    <a:pt x="119999" y="115642"/>
                  </a:moveTo>
                  <a:lnTo>
                    <a:pt x="6536" y="0"/>
                  </a:lnTo>
                  <a:lnTo>
                    <a:pt x="0" y="0"/>
                  </a:lnTo>
                  <a:lnTo>
                    <a:pt x="119999" y="120000"/>
                  </a:lnTo>
                  <a:lnTo>
                    <a:pt x="119999" y="115642"/>
                  </a:lnTo>
                  <a:lnTo>
                    <a:pt x="119999" y="115642"/>
                  </a:lnTo>
                  <a:close/>
                </a:path>
              </a:pathLst>
            </a:custGeom>
            <a:gradFill>
              <a:gsLst>
                <a:gs pos="0">
                  <a:srgbClr val="000089"/>
                </a:gs>
                <a:gs pos="100000">
                  <a:schemeClr val="dk2"/>
                </a:gs>
              </a:gsLst>
              <a:lin ang="27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nvGrpSpPr>
            <p:cNvPr id="47" name="Shape 47"/>
            <p:cNvGrpSpPr/>
            <p:nvPr/>
          </p:nvGrpSpPr>
          <p:grpSpPr>
            <a:xfrm>
              <a:off x="0" y="1632"/>
              <a:ext cx="5758" cy="1858"/>
              <a:chOff x="0" y="1632"/>
              <a:chExt cx="5758" cy="1858"/>
            </a:xfrm>
          </p:grpSpPr>
          <p:sp>
            <p:nvSpPr>
              <p:cNvPr id="48" name="Shape 48"/>
              <p:cNvSpPr/>
              <p:nvPr/>
            </p:nvSpPr>
            <p:spPr>
              <a:xfrm>
                <a:off x="0" y="1632"/>
                <a:ext cx="3670" cy="1313"/>
              </a:xfrm>
              <a:custGeom>
                <a:pathLst>
                  <a:path extrusionOk="0" h="120000" w="120000">
                    <a:moveTo>
                      <a:pt x="0" y="0"/>
                    </a:moveTo>
                    <a:lnTo>
                      <a:pt x="0" y="33450"/>
                    </a:lnTo>
                    <a:lnTo>
                      <a:pt x="119212" y="120000"/>
                    </a:lnTo>
                    <a:lnTo>
                      <a:pt x="119606" y="112871"/>
                    </a:lnTo>
                    <a:lnTo>
                      <a:pt x="120000" y="106290"/>
                    </a:lnTo>
                    <a:lnTo>
                      <a:pt x="0" y="0"/>
                    </a:lnTo>
                    <a:lnTo>
                      <a:pt x="0" y="0"/>
                    </a:lnTo>
                    <a:close/>
                  </a:path>
                </a:pathLst>
              </a:custGeom>
              <a:gradFill>
                <a:gsLst>
                  <a:gs pos="0">
                    <a:srgbClr val="000084"/>
                  </a:gs>
                  <a:gs pos="100000">
                    <a:schemeClr val="dk2"/>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49" name="Shape 49"/>
              <p:cNvSpPr/>
              <p:nvPr/>
            </p:nvSpPr>
            <p:spPr>
              <a:xfrm>
                <a:off x="3646" y="2795"/>
                <a:ext cx="2112" cy="695"/>
              </a:xfrm>
              <a:custGeom>
                <a:pathLst>
                  <a:path extrusionOk="0" h="120000" w="120000">
                    <a:moveTo>
                      <a:pt x="120000" y="114820"/>
                    </a:moveTo>
                    <a:lnTo>
                      <a:pt x="1368" y="0"/>
                    </a:lnTo>
                    <a:lnTo>
                      <a:pt x="684" y="12431"/>
                    </a:lnTo>
                    <a:lnTo>
                      <a:pt x="0" y="25899"/>
                    </a:lnTo>
                    <a:lnTo>
                      <a:pt x="120000" y="120000"/>
                    </a:lnTo>
                    <a:lnTo>
                      <a:pt x="120000" y="114820"/>
                    </a:lnTo>
                    <a:lnTo>
                      <a:pt x="120000" y="114820"/>
                    </a:lnTo>
                    <a:close/>
                  </a:path>
                </a:pathLst>
              </a:custGeom>
              <a:gradFill>
                <a:gsLst>
                  <a:gs pos="0">
                    <a:schemeClr val="dk2"/>
                  </a:gs>
                  <a:gs pos="100000">
                    <a:srgbClr val="5555A5"/>
                  </a:gs>
                </a:gsLst>
                <a:lin ang="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grpSp>
      <p:sp>
        <p:nvSpPr>
          <p:cNvPr id="50" name="Shape 50"/>
          <p:cNvSpPr txBox="1"/>
          <p:nvPr>
            <p:ph type="title"/>
          </p:nvPr>
        </p:nvSpPr>
        <p:spPr>
          <a:xfrm>
            <a:off x="457200" y="277813"/>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1pPr>
            <a:lvl2pPr indent="0" lvl="1"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2pPr>
            <a:lvl3pPr indent="0" lvl="2"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3pPr>
            <a:lvl4pPr indent="0" lvl="3"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4pPr>
            <a:lvl5pPr indent="0" lvl="4" marL="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5pPr>
            <a:lvl6pPr indent="0" lvl="5" marL="4572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6pPr>
            <a:lvl7pPr indent="0" lvl="6" marL="9144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7pPr>
            <a:lvl8pPr indent="0" lvl="7" marL="13716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8pPr>
            <a:lvl9pPr indent="0" lvl="8" marL="1828800" marR="0" rtl="0" algn="ctr">
              <a:spcBef>
                <a:spcPts val="0"/>
              </a:spcBef>
              <a:spcAft>
                <a:spcPts val="0"/>
              </a:spcAft>
              <a:buSzPts val="1400"/>
              <a:buNone/>
              <a:defRPr b="0" i="0" sz="4400" u="none" cap="none" strike="noStrike">
                <a:solidFill>
                  <a:schemeClr val="lt2"/>
                </a:solidFill>
                <a:latin typeface="Arial"/>
                <a:ea typeface="Arial"/>
                <a:cs typeface="Arial"/>
                <a:sym typeface="Arial"/>
              </a:defRPr>
            </a:lvl9pPr>
          </a:lstStyle>
          <a:p/>
        </p:txBody>
      </p:sp>
      <p:sp>
        <p:nvSpPr>
          <p:cNvPr id="51" name="Shape 51"/>
          <p:cNvSpPr txBox="1"/>
          <p:nvPr>
            <p:ph idx="1" type="body"/>
          </p:nvPr>
        </p:nvSpPr>
        <p:spPr>
          <a:xfrm>
            <a:off x="457200" y="1600200"/>
            <a:ext cx="8229600" cy="4530725"/>
          </a:xfrm>
          <a:prstGeom prst="rect">
            <a:avLst/>
          </a:prstGeom>
          <a:noFill/>
          <a:ln>
            <a:noFill/>
          </a:ln>
        </p:spPr>
        <p:txBody>
          <a:bodyPr anchorCtr="0" anchor="t" bIns="91425" lIns="91425" spcFirstLastPara="1" rIns="91425" wrap="square" tIns="91425"/>
          <a:lstStyle>
            <a:lvl1pPr indent="-411480" lvl="0" marL="457200" marR="0" rtl="0" algn="l">
              <a:spcBef>
                <a:spcPts val="640"/>
              </a:spcBef>
              <a:spcAft>
                <a:spcPts val="0"/>
              </a:spcAft>
              <a:buClr>
                <a:schemeClr val="hlink"/>
              </a:buClr>
              <a:buSzPts val="2880"/>
              <a:buFont typeface="Noto Sans Symbols"/>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65760" lvl="2" marL="1371600" marR="0" rtl="0" algn="l">
              <a:spcBef>
                <a:spcPts val="480"/>
              </a:spcBef>
              <a:spcAft>
                <a:spcPts val="0"/>
              </a:spcAft>
              <a:buClr>
                <a:schemeClr val="accent2"/>
              </a:buClr>
              <a:buSzPts val="2160"/>
              <a:buFont typeface="Noto Sans Symbols"/>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42900" lvl="4" marL="22860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5pPr>
            <a:lvl6pPr indent="-342900" lvl="5" marL="27432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6pPr>
            <a:lvl7pPr indent="-342900" lvl="6" marL="32004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7pPr>
            <a:lvl8pPr indent="-342900" lvl="7" marL="36576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8pPr>
            <a:lvl9pPr indent="-342900" lvl="8" marL="4114800" marR="0" rtl="0" algn="l">
              <a:spcBef>
                <a:spcPts val="400"/>
              </a:spcBef>
              <a:spcAft>
                <a:spcPts val="0"/>
              </a:spcAft>
              <a:buClr>
                <a:schemeClr val="folHlink"/>
              </a:buClr>
              <a:buSzPts val="1800"/>
              <a:buFont typeface="Noto Sans Symbols"/>
              <a:buChar char="•"/>
              <a:defRPr b="0" i="0" sz="2000" u="none" cap="none" strike="noStrike">
                <a:solidFill>
                  <a:schemeClr val="lt1"/>
                </a:solidFill>
                <a:latin typeface="Arial"/>
                <a:ea typeface="Arial"/>
                <a:cs typeface="Arial"/>
                <a:sym typeface="Arial"/>
              </a:defRPr>
            </a:lvl9pPr>
          </a:lstStyle>
          <a:p/>
        </p:txBody>
      </p:sp>
      <p:sp>
        <p:nvSpPr>
          <p:cNvPr id="52" name="Shape 52"/>
          <p:cNvSpPr txBox="1"/>
          <p:nvPr>
            <p:ph idx="10" type="dt"/>
          </p:nvPr>
        </p:nvSpPr>
        <p:spPr>
          <a:xfrm>
            <a:off x="457200" y="6243638"/>
            <a:ext cx="2133600" cy="45720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53" name="Shape 53"/>
          <p:cNvSpPr txBox="1"/>
          <p:nvPr>
            <p:ph idx="11" type="ftr"/>
          </p:nvPr>
        </p:nvSpPr>
        <p:spPr>
          <a:xfrm>
            <a:off x="3124200" y="6248400"/>
            <a:ext cx="2895600" cy="457200"/>
          </a:xfrm>
          <a:prstGeom prst="rect">
            <a:avLst/>
          </a:prstGeom>
          <a:noFill/>
          <a:ln>
            <a:noFill/>
          </a:ln>
        </p:spPr>
        <p:txBody>
          <a:bodyPr anchorCtr="0" anchor="b" bIns="91425" lIns="91425" spcFirstLastPara="1" rIns="91425" wrap="square" tIns="91425"/>
          <a:lstStyle>
            <a:lvl1pPr indent="0" lvl="0" marL="0" marR="0" rtl="0" algn="ctr">
              <a:spcBef>
                <a:spcPts val="0"/>
              </a:spcBef>
              <a:spcAft>
                <a:spcPts val="0"/>
              </a:spcAft>
              <a:buSzPts val="1400"/>
              <a:buNone/>
              <a:defRPr b="0" i="0" sz="1200" u="none" cap="none" strike="noStrike">
                <a:solidFill>
                  <a:schemeClr val="lt1"/>
                </a:solidFill>
                <a:latin typeface="Arial"/>
                <a:ea typeface="Arial"/>
                <a:cs typeface="Arial"/>
                <a:sym typeface="Arial"/>
              </a:defRPr>
            </a:lvl1pPr>
            <a:lvl2pPr indent="0" lvl="1" marL="457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indent="0" lvl="2" marL="914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indent="0" lvl="3" marL="1371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indent="0" lvl="4" marL="18288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indent="0" lvl="5" marL="22860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indent="0" lvl="6" marL="27432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indent="0" lvl="7" marL="32004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indent="0" lvl="8" marL="3657600"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54" name="Shape 54"/>
          <p:cNvSpPr txBox="1"/>
          <p:nvPr>
            <p:ph idx="12" type="sldNum"/>
          </p:nvPr>
        </p:nvSpPr>
        <p:spPr>
          <a:xfrm>
            <a:off x="6553200" y="6243638"/>
            <a:ext cx="2133600" cy="457200"/>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spcAft>
                <a:spcPts val="0"/>
              </a:spcAft>
              <a:buNone/>
              <a:defRPr b="0" i="0" sz="1200" u="none" cap="none" strike="noStrike">
                <a:solidFill>
                  <a:schemeClr val="lt1"/>
                </a:solidFill>
                <a:latin typeface="Arial"/>
                <a:ea typeface="Arial"/>
                <a:cs typeface="Arial"/>
                <a:sym typeface="Arial"/>
              </a:defRPr>
            </a:lvl1pPr>
            <a:lvl2pPr indent="0" lvl="1" marL="0" marR="0" rtl="0" algn="r">
              <a:spcBef>
                <a:spcPts val="0"/>
              </a:spcBef>
              <a:spcAft>
                <a:spcPts val="0"/>
              </a:spcAft>
              <a:buNone/>
              <a:defRPr b="0" i="0" sz="1200" u="none" cap="none" strike="noStrike">
                <a:solidFill>
                  <a:schemeClr val="lt1"/>
                </a:solidFill>
                <a:latin typeface="Arial"/>
                <a:ea typeface="Arial"/>
                <a:cs typeface="Arial"/>
                <a:sym typeface="Arial"/>
              </a:defRPr>
            </a:lvl2pPr>
            <a:lvl3pPr indent="0" lvl="2" marL="0" marR="0" rtl="0" algn="r">
              <a:spcBef>
                <a:spcPts val="0"/>
              </a:spcBef>
              <a:spcAft>
                <a:spcPts val="0"/>
              </a:spcAft>
              <a:buNone/>
              <a:defRPr b="0" i="0" sz="1200" u="none" cap="none" strike="noStrike">
                <a:solidFill>
                  <a:schemeClr val="lt1"/>
                </a:solidFill>
                <a:latin typeface="Arial"/>
                <a:ea typeface="Arial"/>
                <a:cs typeface="Arial"/>
                <a:sym typeface="Arial"/>
              </a:defRPr>
            </a:lvl3pPr>
            <a:lvl4pPr indent="0" lvl="3" marL="0" marR="0" rtl="0" algn="r">
              <a:spcBef>
                <a:spcPts val="0"/>
              </a:spcBef>
              <a:spcAft>
                <a:spcPts val="0"/>
              </a:spcAft>
              <a:buNone/>
              <a:defRPr b="0" i="0" sz="1200" u="none" cap="none" strike="noStrike">
                <a:solidFill>
                  <a:schemeClr val="lt1"/>
                </a:solidFill>
                <a:latin typeface="Arial"/>
                <a:ea typeface="Arial"/>
                <a:cs typeface="Arial"/>
                <a:sym typeface="Arial"/>
              </a:defRPr>
            </a:lvl4pPr>
            <a:lvl5pPr indent="0" lvl="4" marL="0" marR="0" rtl="0" algn="r">
              <a:spcBef>
                <a:spcPts val="0"/>
              </a:spcBef>
              <a:spcAft>
                <a:spcPts val="0"/>
              </a:spcAft>
              <a:buNone/>
              <a:defRPr b="0" i="0" sz="1200" u="none" cap="none" strike="noStrike">
                <a:solidFill>
                  <a:schemeClr val="lt1"/>
                </a:solidFill>
                <a:latin typeface="Arial"/>
                <a:ea typeface="Arial"/>
                <a:cs typeface="Arial"/>
                <a:sym typeface="Arial"/>
              </a:defRPr>
            </a:lvl5pPr>
            <a:lvl6pPr indent="0" lvl="5" marL="0" marR="0" rtl="0" algn="r">
              <a:spcBef>
                <a:spcPts val="0"/>
              </a:spcBef>
              <a:spcAft>
                <a:spcPts val="0"/>
              </a:spcAft>
              <a:buNone/>
              <a:defRPr b="0" i="0" sz="1200" u="none" cap="none" strike="noStrike">
                <a:solidFill>
                  <a:schemeClr val="lt1"/>
                </a:solidFill>
                <a:latin typeface="Arial"/>
                <a:ea typeface="Arial"/>
                <a:cs typeface="Arial"/>
                <a:sym typeface="Arial"/>
              </a:defRPr>
            </a:lvl6pPr>
            <a:lvl7pPr indent="0" lvl="6" marL="0" marR="0" rtl="0" algn="r">
              <a:spcBef>
                <a:spcPts val="0"/>
              </a:spcBef>
              <a:spcAft>
                <a:spcPts val="0"/>
              </a:spcAft>
              <a:buNone/>
              <a:defRPr b="0" i="0" sz="1200" u="none" cap="none" strike="noStrike">
                <a:solidFill>
                  <a:schemeClr val="lt1"/>
                </a:solidFill>
                <a:latin typeface="Arial"/>
                <a:ea typeface="Arial"/>
                <a:cs typeface="Arial"/>
                <a:sym typeface="Arial"/>
              </a:defRPr>
            </a:lvl7pPr>
            <a:lvl8pPr indent="0" lvl="7" marL="0" marR="0" rtl="0" algn="r">
              <a:spcBef>
                <a:spcPts val="0"/>
              </a:spcBef>
              <a:spcAft>
                <a:spcPts val="0"/>
              </a:spcAft>
              <a:buNone/>
              <a:defRPr b="0" i="0" sz="1200" u="none" cap="none" strike="noStrike">
                <a:solidFill>
                  <a:schemeClr val="lt1"/>
                </a:solidFill>
                <a:latin typeface="Arial"/>
                <a:ea typeface="Arial"/>
                <a:cs typeface="Arial"/>
                <a:sym typeface="Arial"/>
              </a:defRPr>
            </a:lvl8pPr>
            <a:lvl9pPr indent="0" lvl="8" marL="0" marR="0" rtl="0" algn="r">
              <a:spcBef>
                <a:spcPts val="0"/>
              </a:spcBef>
              <a:spcAft>
                <a:spcPts val="0"/>
              </a:spcAft>
              <a:buNone/>
              <a:defRPr b="0" i="0" sz="1200" u="none" cap="none" strike="noStrike">
                <a:solidFill>
                  <a:schemeClr val="lt1"/>
                </a:solidFill>
                <a:latin typeface="Arial"/>
                <a:ea typeface="Arial"/>
                <a:cs typeface="Arial"/>
                <a:sym typeface="Arial"/>
              </a:defRPr>
            </a:lvl9pPr>
          </a:lstStyle>
          <a:p>
            <a:pPr indent="0" lvl="0" marL="0">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ctrTitle"/>
          </p:nvPr>
        </p:nvSpPr>
        <p:spPr>
          <a:xfrm>
            <a:off x="152400" y="381000"/>
            <a:ext cx="8913813" cy="2667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br>
              <a:rPr b="0" i="0" lang="en-US" sz="6600" u="none" cap="none" strike="noStrike">
                <a:solidFill>
                  <a:schemeClr val="lt2"/>
                </a:solidFill>
                <a:latin typeface="Arial"/>
                <a:ea typeface="Arial"/>
                <a:cs typeface="Arial"/>
                <a:sym typeface="Arial"/>
              </a:rPr>
            </a:br>
            <a:br>
              <a:rPr b="0" i="0" lang="en-US" sz="6600" u="none" cap="none" strike="noStrike">
                <a:solidFill>
                  <a:schemeClr val="lt2"/>
                </a:solidFill>
                <a:latin typeface="Arial"/>
                <a:ea typeface="Arial"/>
                <a:cs typeface="Arial"/>
                <a:sym typeface="Arial"/>
              </a:rPr>
            </a:br>
            <a:r>
              <a:rPr b="0" i="0" lang="en-US" sz="6600" u="none" cap="none" strike="noStrike">
                <a:solidFill>
                  <a:schemeClr val="lt2"/>
                </a:solidFill>
                <a:latin typeface="Arial"/>
                <a:ea typeface="Arial"/>
                <a:cs typeface="Arial"/>
                <a:sym typeface="Arial"/>
              </a:rPr>
              <a:t>Distinguishing Legal Information from Legal Advice</a:t>
            </a:r>
            <a:br>
              <a:rPr b="0" i="0" lang="en-US" sz="6600" u="none" cap="none" strike="noStrike">
                <a:solidFill>
                  <a:schemeClr val="lt2"/>
                </a:solidFill>
                <a:latin typeface="Arial"/>
                <a:ea typeface="Arial"/>
                <a:cs typeface="Arial"/>
                <a:sym typeface="Arial"/>
              </a:rPr>
            </a:br>
            <a:br>
              <a:rPr b="0" i="0" lang="en-US" sz="6600" u="none" cap="none" strike="noStrike">
                <a:solidFill>
                  <a:schemeClr val="lt2"/>
                </a:solidFill>
                <a:latin typeface="Arial"/>
                <a:ea typeface="Arial"/>
                <a:cs typeface="Arial"/>
                <a:sym typeface="Arial"/>
              </a:rPr>
            </a:br>
            <a:r>
              <a:rPr b="0" i="0" lang="en-US" sz="3200" u="none" cap="none" strike="noStrike">
                <a:solidFill>
                  <a:schemeClr val="lt2"/>
                </a:solidFill>
                <a:latin typeface="Arial"/>
                <a:ea typeface="Arial"/>
                <a:cs typeface="Arial"/>
                <a:sym typeface="Arial"/>
              </a:rPr>
              <a:t>Stacey Marz, smarz@courts.state.ak.us</a:t>
            </a:r>
            <a:br>
              <a:rPr b="0" i="0" lang="en-US" sz="3200" u="none" cap="none" strike="noStrike">
                <a:solidFill>
                  <a:schemeClr val="lt2"/>
                </a:solidFill>
                <a:latin typeface="Arial"/>
                <a:ea typeface="Arial"/>
                <a:cs typeface="Arial"/>
                <a:sym typeface="Arial"/>
              </a:rPr>
            </a:br>
            <a:r>
              <a:rPr b="0" i="0" lang="en-US" sz="3200" u="none" cap="none" strike="noStrike">
                <a:solidFill>
                  <a:schemeClr val="lt2"/>
                </a:solidFill>
                <a:latin typeface="Arial"/>
                <a:ea typeface="Arial"/>
                <a:cs typeface="Arial"/>
                <a:sym typeface="Arial"/>
              </a:rPr>
              <a:t>Family Law Self-Help Center, AK Court System</a:t>
            </a:r>
            <a:endParaRPr/>
          </a:p>
        </p:txBody>
      </p:sp>
      <p:sp>
        <p:nvSpPr>
          <p:cNvPr id="176" name="Shape 176"/>
          <p:cNvSpPr txBox="1"/>
          <p:nvPr>
            <p:ph idx="1" type="subTitle"/>
          </p:nvPr>
        </p:nvSpPr>
        <p:spPr>
          <a:xfrm>
            <a:off x="685800" y="3581400"/>
            <a:ext cx="7467600" cy="2362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hlink"/>
              </a:buClr>
              <a:buFont typeface="Noto Sans Symbols"/>
              <a:buNone/>
            </a:pPr>
            <a:r>
              <a:t/>
            </a:r>
            <a:endParaRPr b="1" i="0" sz="3200" u="none" cap="none" strike="noStrike">
              <a:solidFill>
                <a:schemeClr val="lt1"/>
              </a:solidFill>
              <a:latin typeface="Arial"/>
              <a:ea typeface="Arial"/>
              <a:cs typeface="Arial"/>
              <a:sym typeface="Arial"/>
            </a:endParaRPr>
          </a:p>
          <a:p>
            <a:pPr indent="0" lvl="0" marL="0" marR="0" rtl="0" algn="ctr">
              <a:spcBef>
                <a:spcPts val="560"/>
              </a:spcBef>
              <a:spcAft>
                <a:spcPts val="0"/>
              </a:spcAft>
              <a:buClr>
                <a:schemeClr val="hlink"/>
              </a:buClr>
              <a:buFont typeface="Noto Sans Symbols"/>
              <a:buNone/>
            </a:pPr>
            <a:r>
              <a:t/>
            </a:r>
            <a:endParaRPr b="0" i="0" sz="2800" u="none" cap="none" strike="noStrik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none" cap="none" strike="noStrike">
                <a:solidFill>
                  <a:schemeClr val="lt2"/>
                </a:solidFill>
                <a:latin typeface="Arial"/>
                <a:ea typeface="Arial"/>
                <a:cs typeface="Arial"/>
                <a:sym typeface="Arial"/>
              </a:rPr>
              <a:t>Guidelines</a:t>
            </a:r>
            <a:endParaRPr/>
          </a:p>
        </p:txBody>
      </p:sp>
      <p:sp>
        <p:nvSpPr>
          <p:cNvPr id="232" name="Shape 232"/>
          <p:cNvSpPr txBox="1"/>
          <p:nvPr>
            <p:ph idx="1" type="body"/>
          </p:nvPr>
        </p:nvSpPr>
        <p:spPr>
          <a:xfrm>
            <a:off x="685800" y="1981200"/>
            <a:ext cx="7772400" cy="4572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can explain common, routinely employed court rules and procedures</a:t>
            </a:r>
            <a:endParaRPr/>
          </a:p>
          <a:p>
            <a:pPr indent="-342900" lvl="0" marL="342900" marR="0" rtl="0" algn="l">
              <a:lnSpc>
                <a:spcPct val="90000"/>
              </a:lnSpc>
              <a:spcBef>
                <a:spcPts val="640"/>
              </a:spcBef>
              <a:spcAft>
                <a:spcPts val="0"/>
              </a:spcAft>
              <a:buClr>
                <a:schemeClr val="hlink"/>
              </a:buClr>
              <a:buFont typeface="Noto Sans Symbols"/>
              <a:buNone/>
            </a:pPr>
            <a:r>
              <a:t/>
            </a:r>
            <a:endParaRPr b="1" i="0" sz="3200" u="none" cap="none" strike="noStrike">
              <a:solidFill>
                <a:schemeClr val="lt1"/>
              </a:solidFill>
              <a:latin typeface="Arial"/>
              <a:ea typeface="Arial"/>
              <a:cs typeface="Arial"/>
              <a:sym typeface="Arial"/>
            </a:endParaRPr>
          </a:p>
          <a:p>
            <a:pPr indent="-342900" lvl="0" marL="342900" marR="0" rtl="0" algn="l">
              <a:lnSpc>
                <a:spcPct val="90000"/>
              </a:lnSpc>
              <a:spcBef>
                <a:spcPts val="64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cannot suggest which of several available procedures a litigant should follow</a:t>
            </a:r>
            <a:endParaRPr/>
          </a:p>
          <a:p>
            <a:pPr indent="-342900" lvl="0" marL="342900" marR="0" rtl="0" algn="l">
              <a:lnSpc>
                <a:spcPct val="90000"/>
              </a:lnSpc>
              <a:spcBef>
                <a:spcPts val="64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should not attempt to apply a rule to the facts of a litigant’s case</a:t>
            </a:r>
            <a:endParaRPr b="0" i="0" sz="3200" u="none" cap="none" strike="noStrike">
              <a:solidFill>
                <a:schemeClr val="lt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Shape 237"/>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none" cap="none" strike="noStrike">
                <a:solidFill>
                  <a:schemeClr val="lt2"/>
                </a:solidFill>
                <a:latin typeface="Arial"/>
                <a:ea typeface="Arial"/>
                <a:cs typeface="Arial"/>
                <a:sym typeface="Arial"/>
              </a:rPr>
              <a:t>Guidelines</a:t>
            </a:r>
            <a:endParaRPr/>
          </a:p>
        </p:txBody>
      </p:sp>
      <p:sp>
        <p:nvSpPr>
          <p:cNvPr id="238" name="Shape 238"/>
          <p:cNvSpPr txBox="1"/>
          <p:nvPr>
            <p:ph idx="1" type="body"/>
          </p:nvPr>
        </p:nvSpPr>
        <p:spPr>
          <a:xfrm>
            <a:off x="457200" y="1600200"/>
            <a:ext cx="8229600" cy="5257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can tell litigants how to file a complaint or other pleading</a:t>
            </a:r>
            <a:endParaRPr/>
          </a:p>
          <a:p>
            <a:pPr indent="-342900" lvl="0" marL="342900" marR="0" rtl="0" algn="l">
              <a:lnSpc>
                <a:spcPct val="90000"/>
              </a:lnSpc>
              <a:spcBef>
                <a:spcPts val="640"/>
              </a:spcBef>
              <a:spcAft>
                <a:spcPts val="0"/>
              </a:spcAft>
              <a:buClr>
                <a:schemeClr val="hlink"/>
              </a:buClr>
              <a:buFont typeface="Noto Sans Symbols"/>
              <a:buNone/>
            </a:pPr>
            <a:r>
              <a:t/>
            </a:r>
            <a:endParaRPr b="1" i="0" sz="3200" u="none" cap="none" strike="noStrike">
              <a:solidFill>
                <a:schemeClr val="lt1"/>
              </a:solidFill>
              <a:latin typeface="Arial"/>
              <a:ea typeface="Arial"/>
              <a:cs typeface="Arial"/>
              <a:sym typeface="Arial"/>
            </a:endParaRPr>
          </a:p>
          <a:p>
            <a:pPr indent="-342900" lvl="0" marL="342900" marR="0" rtl="0" algn="l">
              <a:lnSpc>
                <a:spcPct val="90000"/>
              </a:lnSpc>
              <a:spcBef>
                <a:spcPts val="64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cannot advise litigants whether to file a complaint or other pleading, whom to name as a defendant in a complaint, what sort or amount of damages to seek, what arguments to include in a complaint or pleading, or what arguments to make in response to a filing by the other side</a:t>
            </a:r>
            <a:endParaRPr/>
          </a:p>
          <a:p>
            <a:pPr indent="-342900" lvl="0" marL="342900" marR="0" rtl="0" algn="l">
              <a:lnSpc>
                <a:spcPct val="90000"/>
              </a:lnSpc>
              <a:spcBef>
                <a:spcPts val="640"/>
              </a:spcBef>
              <a:spcAft>
                <a:spcPts val="0"/>
              </a:spcAft>
              <a:buClr>
                <a:schemeClr val="hlink"/>
              </a:buClr>
              <a:buFont typeface="Noto Sans Symbols"/>
              <a:buNone/>
            </a:pPr>
            <a:r>
              <a:t/>
            </a:r>
            <a:endParaRPr b="1" i="0" sz="3200" u="none" cap="none" strike="noStrike">
              <a:solidFill>
                <a:schemeClr val="lt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2" name="Shape 242"/>
        <p:cNvGrpSpPr/>
        <p:nvPr/>
      </p:nvGrpSpPr>
      <p:grpSpPr>
        <a:xfrm>
          <a:off x="0" y="0"/>
          <a:ext cx="0" cy="0"/>
          <a:chOff x="0" y="0"/>
          <a:chExt cx="0" cy="0"/>
        </a:xfrm>
      </p:grpSpPr>
      <p:sp>
        <p:nvSpPr>
          <p:cNvPr id="243" name="Shape 243"/>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none" cap="none" strike="noStrike">
                <a:solidFill>
                  <a:schemeClr val="lt2"/>
                </a:solidFill>
                <a:latin typeface="Arial"/>
                <a:ea typeface="Arial"/>
                <a:cs typeface="Arial"/>
                <a:sym typeface="Arial"/>
              </a:rPr>
              <a:t>Guidelines</a:t>
            </a:r>
            <a:endParaRPr/>
          </a:p>
        </p:txBody>
      </p:sp>
      <p:sp>
        <p:nvSpPr>
          <p:cNvPr id="244" name="Shape 244"/>
          <p:cNvSpPr txBox="1"/>
          <p:nvPr>
            <p:ph idx="1" type="body"/>
          </p:nvPr>
        </p:nvSpPr>
        <p:spPr>
          <a:xfrm>
            <a:off x="457200" y="1295400"/>
            <a:ext cx="8229600" cy="55626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can provide litigants with pamphlets or information on how to present evidence in court</a:t>
            </a:r>
            <a:endParaRPr/>
          </a:p>
          <a:p>
            <a:pPr indent="-342900" lvl="0" marL="342900" marR="0" rtl="0" algn="l">
              <a:lnSpc>
                <a:spcPct val="90000"/>
              </a:lnSpc>
              <a:spcBef>
                <a:spcPts val="640"/>
              </a:spcBef>
              <a:spcAft>
                <a:spcPts val="0"/>
              </a:spcAft>
              <a:buClr>
                <a:schemeClr val="hlink"/>
              </a:buClr>
              <a:buFont typeface="Noto Sans Symbols"/>
              <a:buNone/>
            </a:pPr>
            <a:r>
              <a:t/>
            </a:r>
            <a:endParaRPr b="1" i="0" sz="3200" u="none" cap="none" strike="noStrike">
              <a:solidFill>
                <a:schemeClr val="lt1"/>
              </a:solidFill>
              <a:latin typeface="Arial"/>
              <a:ea typeface="Arial"/>
              <a:cs typeface="Arial"/>
              <a:sym typeface="Arial"/>
            </a:endParaRPr>
          </a:p>
          <a:p>
            <a:pPr indent="-342900" lvl="0" marL="342900" marR="0" rtl="0" algn="l">
              <a:lnSpc>
                <a:spcPct val="90000"/>
              </a:lnSpc>
              <a:spcBef>
                <a:spcPts val="64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cannot tell litigants specific questions to ask witnesses in court</a:t>
            </a:r>
            <a:endParaRPr/>
          </a:p>
          <a:p>
            <a:pPr indent="-342900" lvl="0" marL="342900" marR="0" rtl="0" algn="l">
              <a:lnSpc>
                <a:spcPct val="90000"/>
              </a:lnSpc>
              <a:spcBef>
                <a:spcPts val="64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cannot recommend techniques for presenting evidence in court</a:t>
            </a:r>
            <a:endParaRPr/>
          </a:p>
          <a:p>
            <a:pPr indent="-342900" lvl="0" marL="342900" marR="0" rtl="0" algn="l">
              <a:lnSpc>
                <a:spcPct val="90000"/>
              </a:lnSpc>
              <a:spcBef>
                <a:spcPts val="64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cannot recommend objections to raise to motions or evidence submitted by the other side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8" name="Shape 248"/>
        <p:cNvGrpSpPr/>
        <p:nvPr/>
      </p:nvGrpSpPr>
      <p:grpSpPr>
        <a:xfrm>
          <a:off x="0" y="0"/>
          <a:ext cx="0" cy="0"/>
          <a:chOff x="0" y="0"/>
          <a:chExt cx="0" cy="0"/>
        </a:xfrm>
      </p:grpSpPr>
      <p:sp>
        <p:nvSpPr>
          <p:cNvPr id="249" name="Shape 249"/>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none" cap="none" strike="noStrike">
                <a:solidFill>
                  <a:schemeClr val="lt2"/>
                </a:solidFill>
                <a:latin typeface="Arial"/>
                <a:ea typeface="Arial"/>
                <a:cs typeface="Arial"/>
                <a:sym typeface="Arial"/>
              </a:rPr>
              <a:t>Guidelines</a:t>
            </a:r>
            <a:endParaRPr/>
          </a:p>
        </p:txBody>
      </p:sp>
      <p:sp>
        <p:nvSpPr>
          <p:cNvPr id="250" name="Shape 250"/>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160020" lvl="0" marL="342900" marR="0" rtl="0" algn="l">
              <a:spcBef>
                <a:spcPts val="0"/>
              </a:spcBef>
              <a:spcAft>
                <a:spcPts val="0"/>
              </a:spcAft>
              <a:buClr>
                <a:schemeClr val="hlink"/>
              </a:buClr>
              <a:buSzPts val="2880"/>
              <a:buFont typeface="Noto Sans Symbols"/>
              <a:buNone/>
            </a:pPr>
            <a:r>
              <a:t/>
            </a:r>
            <a:endParaRPr b="1" i="0" sz="3200" u="none" cap="none" strike="noStrike">
              <a:solidFill>
                <a:schemeClr val="lt1"/>
              </a:solidFill>
              <a:latin typeface="Arial"/>
              <a:ea typeface="Arial"/>
              <a:cs typeface="Arial"/>
              <a:sym typeface="Arial"/>
            </a:endParaRPr>
          </a:p>
          <a:p>
            <a:pPr indent="-342900" lvl="0" marL="342900" marR="0" rtl="0" algn="l">
              <a:spcBef>
                <a:spcPts val="64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can explain the process for appealing a judge’s decision</a:t>
            </a:r>
            <a:endParaRPr/>
          </a:p>
          <a:p>
            <a:pPr indent="-342900" lvl="0" marL="342900" marR="0" rtl="0" algn="l">
              <a:spcBef>
                <a:spcPts val="640"/>
              </a:spcBef>
              <a:spcAft>
                <a:spcPts val="0"/>
              </a:spcAft>
              <a:buClr>
                <a:schemeClr val="hlink"/>
              </a:buClr>
              <a:buFont typeface="Noto Sans Symbols"/>
              <a:buNone/>
            </a:pPr>
            <a:r>
              <a:t/>
            </a:r>
            <a:endParaRPr b="1" i="0" sz="3200" u="none" cap="none" strike="noStrike">
              <a:solidFill>
                <a:schemeClr val="lt1"/>
              </a:solidFill>
              <a:latin typeface="Arial"/>
              <a:ea typeface="Arial"/>
              <a:cs typeface="Arial"/>
              <a:sym typeface="Arial"/>
            </a:endParaRPr>
          </a:p>
          <a:p>
            <a:pPr indent="-342900" lvl="0" marL="342900" marR="0" rtl="0" algn="l">
              <a:spcBef>
                <a:spcPts val="64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cannot recommend whether a litigant should appeal a judge’s decision</a:t>
            </a:r>
            <a:endParaRPr/>
          </a:p>
          <a:p>
            <a:pPr indent="-160020" lvl="0" marL="342900" marR="0" rtl="0" algn="l">
              <a:spcBef>
                <a:spcPts val="640"/>
              </a:spcBef>
              <a:spcAft>
                <a:spcPts val="0"/>
              </a:spcAft>
              <a:buClr>
                <a:schemeClr val="hlink"/>
              </a:buClr>
              <a:buSzPts val="2880"/>
              <a:buFont typeface="Noto Sans Symbols"/>
              <a:buNone/>
            </a:pPr>
            <a:r>
              <a:t/>
            </a:r>
            <a:endParaRPr b="0" i="0" sz="3200" u="none" cap="none" strike="noStrike">
              <a:solidFill>
                <a:schemeClr val="lt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4" name="Shape 254"/>
        <p:cNvGrpSpPr/>
        <p:nvPr/>
      </p:nvGrpSpPr>
      <p:grpSpPr>
        <a:xfrm>
          <a:off x="0" y="0"/>
          <a:ext cx="0" cy="0"/>
          <a:chOff x="0" y="0"/>
          <a:chExt cx="0" cy="0"/>
        </a:xfrm>
      </p:grpSpPr>
      <p:sp>
        <p:nvSpPr>
          <p:cNvPr id="255" name="Shape 255"/>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none" cap="none" strike="noStrike">
                <a:solidFill>
                  <a:schemeClr val="lt2"/>
                </a:solidFill>
                <a:latin typeface="Arial"/>
                <a:ea typeface="Arial"/>
                <a:cs typeface="Arial"/>
                <a:sym typeface="Arial"/>
              </a:rPr>
              <a:t>Guidelines</a:t>
            </a:r>
            <a:endParaRPr/>
          </a:p>
        </p:txBody>
      </p:sp>
      <p:sp>
        <p:nvSpPr>
          <p:cNvPr id="256" name="Shape 256"/>
          <p:cNvSpPr txBox="1"/>
          <p:nvPr>
            <p:ph idx="1" type="body"/>
          </p:nvPr>
        </p:nvSpPr>
        <p:spPr>
          <a:xfrm>
            <a:off x="685800" y="1600200"/>
            <a:ext cx="7772400" cy="4953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can provide cites to (or show litigants how to find) statutes, court rules, and ordinances</a:t>
            </a:r>
            <a:endParaRPr/>
          </a:p>
          <a:p>
            <a:pPr indent="-342900" lvl="0" marL="342900" marR="0" rtl="0" algn="l">
              <a:lnSpc>
                <a:spcPct val="90000"/>
              </a:lnSpc>
              <a:spcBef>
                <a:spcPts val="640"/>
              </a:spcBef>
              <a:spcAft>
                <a:spcPts val="0"/>
              </a:spcAft>
              <a:buClr>
                <a:schemeClr val="hlink"/>
              </a:buClr>
              <a:buFont typeface="Noto Sans Symbols"/>
              <a:buNone/>
            </a:pPr>
            <a:r>
              <a:t/>
            </a:r>
            <a:endParaRPr b="1" i="0" sz="3200" u="none" cap="none" strike="noStrike">
              <a:solidFill>
                <a:schemeClr val="lt1"/>
              </a:solidFill>
              <a:latin typeface="Arial"/>
              <a:ea typeface="Arial"/>
              <a:cs typeface="Arial"/>
              <a:sym typeface="Arial"/>
            </a:endParaRPr>
          </a:p>
          <a:p>
            <a:pPr indent="-342900" lvl="0" marL="342900" marR="0" rtl="0" algn="l">
              <a:lnSpc>
                <a:spcPct val="90000"/>
              </a:lnSpc>
              <a:spcBef>
                <a:spcPts val="64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cannot provide an analysis or interpretation of statutes or ordinances based on the specific facts of a litigant’s case</a:t>
            </a:r>
            <a:endParaRPr/>
          </a:p>
          <a:p>
            <a:pPr indent="-342900" lvl="0" marL="342900" marR="0" rtl="0" algn="l">
              <a:lnSpc>
                <a:spcPct val="90000"/>
              </a:lnSpc>
              <a:spcBef>
                <a:spcPts val="64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cannot perform legal research for a litigant</a:t>
            </a:r>
            <a:endParaRPr b="0" i="0" sz="3200" u="none" cap="none" strike="noStrike">
              <a:solidFill>
                <a:schemeClr val="lt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0" name="Shape 260"/>
        <p:cNvGrpSpPr/>
        <p:nvPr/>
      </p:nvGrpSpPr>
      <p:grpSpPr>
        <a:xfrm>
          <a:off x="0" y="0"/>
          <a:ext cx="0" cy="0"/>
          <a:chOff x="0" y="0"/>
          <a:chExt cx="0" cy="0"/>
        </a:xfrm>
      </p:grpSpPr>
      <p:sp>
        <p:nvSpPr>
          <p:cNvPr id="261" name="Shape 261"/>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none" cap="none" strike="noStrike">
                <a:solidFill>
                  <a:schemeClr val="lt2"/>
                </a:solidFill>
                <a:latin typeface="Arial"/>
                <a:ea typeface="Arial"/>
                <a:cs typeface="Arial"/>
                <a:sym typeface="Arial"/>
              </a:rPr>
              <a:t>Guidelines</a:t>
            </a:r>
            <a:endParaRPr/>
          </a:p>
        </p:txBody>
      </p:sp>
      <p:sp>
        <p:nvSpPr>
          <p:cNvPr id="262" name="Shape 262"/>
          <p:cNvSpPr txBox="1"/>
          <p:nvPr>
            <p:ph idx="1" type="body"/>
          </p:nvPr>
        </p:nvSpPr>
        <p:spPr>
          <a:xfrm>
            <a:off x="685800" y="1981200"/>
            <a:ext cx="7772400" cy="4572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can provide forms and instructions, and record on the forms information provided by the litigants if the litigants are not capable of filling out the form themselves</a:t>
            </a:r>
            <a:endParaRPr/>
          </a:p>
          <a:p>
            <a:pPr indent="-160020" lvl="0" marL="342900" marR="0" rtl="0" algn="l">
              <a:lnSpc>
                <a:spcPct val="90000"/>
              </a:lnSpc>
              <a:spcBef>
                <a:spcPts val="640"/>
              </a:spcBef>
              <a:spcAft>
                <a:spcPts val="0"/>
              </a:spcAft>
              <a:buClr>
                <a:schemeClr val="hlink"/>
              </a:buClr>
              <a:buSzPts val="2880"/>
              <a:buFont typeface="Noto Sans Symbols"/>
              <a:buNone/>
            </a:pPr>
            <a:r>
              <a:t/>
            </a:r>
            <a:endParaRPr b="1" i="0" sz="3200" u="none" cap="none" strike="noStrike">
              <a:solidFill>
                <a:schemeClr val="lt1"/>
              </a:solidFill>
              <a:latin typeface="Arial"/>
              <a:ea typeface="Arial"/>
              <a:cs typeface="Arial"/>
              <a:sym typeface="Arial"/>
            </a:endParaRPr>
          </a:p>
          <a:p>
            <a:pPr indent="-342900" lvl="0" marL="342900" marR="0" rtl="0" algn="l">
              <a:lnSpc>
                <a:spcPct val="90000"/>
              </a:lnSpc>
              <a:spcBef>
                <a:spcPts val="64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Staff cannot provide or suggest the specific information that should be entered on the forms</a:t>
            </a:r>
            <a:endParaRPr/>
          </a:p>
          <a:p>
            <a:pPr indent="-160020" lvl="0" marL="342900" marR="0" rtl="0" algn="l">
              <a:lnSpc>
                <a:spcPct val="90000"/>
              </a:lnSpc>
              <a:spcBef>
                <a:spcPts val="640"/>
              </a:spcBef>
              <a:spcAft>
                <a:spcPts val="0"/>
              </a:spcAft>
              <a:buClr>
                <a:schemeClr val="hlink"/>
              </a:buClr>
              <a:buSzPts val="2880"/>
              <a:buFont typeface="Noto Sans Symbols"/>
              <a:buNone/>
            </a:pPr>
            <a:r>
              <a:t/>
            </a:r>
            <a:endParaRPr b="0" i="0" sz="3200" u="none" cap="none" strike="noStrike">
              <a:solidFill>
                <a:schemeClr val="lt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6" name="Shape 266"/>
        <p:cNvGrpSpPr/>
        <p:nvPr/>
      </p:nvGrpSpPr>
      <p:grpSpPr>
        <a:xfrm>
          <a:off x="0" y="0"/>
          <a:ext cx="0" cy="0"/>
          <a:chOff x="0" y="0"/>
          <a:chExt cx="0" cy="0"/>
        </a:xfrm>
      </p:grpSpPr>
      <p:sp>
        <p:nvSpPr>
          <p:cNvPr id="267" name="Shape 267"/>
          <p:cNvSpPr txBox="1"/>
          <p:nvPr>
            <p:ph type="title"/>
          </p:nvPr>
        </p:nvSpPr>
        <p:spPr>
          <a:xfrm>
            <a:off x="838200" y="609600"/>
            <a:ext cx="7772400" cy="1143000"/>
          </a:xfrm>
          <a:prstGeom prst="rect">
            <a:avLst/>
          </a:prstGeom>
          <a:noFill/>
          <a:ln>
            <a:noFill/>
          </a:ln>
        </p:spPr>
        <p:txBody>
          <a:bodyPr anchorCtr="0" anchor="ctr" bIns="45700" lIns="91425" spcFirstLastPara="1" rIns="91425" wrap="square" tIns="45700">
            <a:noAutofit/>
          </a:bodyPr>
          <a:lstStyle/>
          <a:p>
            <a:pPr indent="-3175" lvl="0" marL="117475" marR="0" rtl="0" algn="ctr">
              <a:spcBef>
                <a:spcPts val="0"/>
              </a:spcBef>
              <a:spcAft>
                <a:spcPts val="0"/>
              </a:spcAft>
              <a:buNone/>
            </a:pPr>
            <a:r>
              <a:rPr b="1" i="0" lang="en-US" sz="3600" u="sng" cap="none" strike="noStrike">
                <a:solidFill>
                  <a:schemeClr val="lt2"/>
                </a:solidFill>
                <a:latin typeface="Arial"/>
                <a:ea typeface="Arial"/>
                <a:cs typeface="Arial"/>
                <a:sym typeface="Arial"/>
              </a:rPr>
              <a:t>	Understanding the Difference</a:t>
            </a:r>
            <a:br>
              <a:rPr b="1" i="0" lang="en-US" sz="2000" u="none" cap="none" strike="noStrike">
                <a:solidFill>
                  <a:schemeClr val="lt2"/>
                </a:solidFill>
                <a:latin typeface="Arial"/>
                <a:ea typeface="Arial"/>
                <a:cs typeface="Arial"/>
                <a:sym typeface="Arial"/>
              </a:rPr>
            </a:br>
            <a:br>
              <a:rPr b="1" i="0" lang="en-US" sz="800" u="none" cap="none" strike="noStrike">
                <a:solidFill>
                  <a:schemeClr val="lt2"/>
                </a:solidFill>
                <a:latin typeface="Arial"/>
                <a:ea typeface="Arial"/>
                <a:cs typeface="Arial"/>
                <a:sym typeface="Arial"/>
              </a:rPr>
            </a:br>
            <a:r>
              <a:rPr b="1" i="0" lang="en-US" sz="2400" u="none" cap="none" strike="noStrike">
                <a:solidFill>
                  <a:schemeClr val="lt2"/>
                </a:solidFill>
                <a:latin typeface="Arial"/>
                <a:ea typeface="Arial"/>
                <a:cs typeface="Arial"/>
                <a:sym typeface="Arial"/>
              </a:rPr>
              <a:t>We Can Provide	We Cannot Provide </a:t>
            </a:r>
            <a:br>
              <a:rPr b="1" i="0" lang="en-US" sz="2400" u="none" cap="none" strike="noStrike">
                <a:solidFill>
                  <a:schemeClr val="lt2"/>
                </a:solidFill>
                <a:latin typeface="Arial"/>
                <a:ea typeface="Arial"/>
                <a:cs typeface="Arial"/>
                <a:sym typeface="Arial"/>
              </a:rPr>
            </a:br>
            <a:r>
              <a:rPr b="1" i="0" lang="en-US" sz="2400" u="none" cap="none" strike="noStrike">
                <a:solidFill>
                  <a:schemeClr val="lt2"/>
                </a:solidFill>
                <a:latin typeface="Arial"/>
                <a:ea typeface="Arial"/>
                <a:cs typeface="Arial"/>
                <a:sym typeface="Arial"/>
              </a:rPr>
              <a:t>Legal Information:	Legal Advice:</a:t>
            </a:r>
            <a:endParaRPr b="1" i="0" sz="2000" u="none" cap="none" strike="noStrike">
              <a:solidFill>
                <a:schemeClr val="lt2"/>
              </a:solidFill>
              <a:latin typeface="Arial"/>
              <a:ea typeface="Arial"/>
              <a:cs typeface="Arial"/>
              <a:sym typeface="Arial"/>
            </a:endParaRPr>
          </a:p>
        </p:txBody>
      </p:sp>
      <p:sp>
        <p:nvSpPr>
          <p:cNvPr id="268" name="Shape 268"/>
          <p:cNvSpPr txBox="1"/>
          <p:nvPr>
            <p:ph idx="1" type="body"/>
          </p:nvPr>
        </p:nvSpPr>
        <p:spPr>
          <a:xfrm>
            <a:off x="990600" y="2044700"/>
            <a:ext cx="81534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50000"/>
              </a:lnSpc>
              <a:spcBef>
                <a:spcPts val="0"/>
              </a:spcBef>
              <a:spcAft>
                <a:spcPts val="0"/>
              </a:spcAft>
              <a:buClr>
                <a:schemeClr val="hlink"/>
              </a:buClr>
              <a:buSzPts val="2160"/>
              <a:buFont typeface="Noto Sans Symbols"/>
              <a:buChar char="•"/>
            </a:pPr>
            <a:r>
              <a:rPr b="0" i="0" lang="en-US" sz="2400" u="none" cap="none" strike="noStrike">
                <a:solidFill>
                  <a:schemeClr val="lt1"/>
                </a:solidFill>
                <a:latin typeface="Arial"/>
                <a:ea typeface="Arial"/>
                <a:cs typeface="Arial"/>
                <a:sym typeface="Arial"/>
              </a:rPr>
              <a:t>Legal definitions	Legal Interpretations</a:t>
            </a:r>
            <a:endParaRPr/>
          </a:p>
          <a:p>
            <a:pPr indent="-342900" lvl="0" marL="342900" marR="0" rtl="0" algn="l">
              <a:lnSpc>
                <a:spcPct val="150000"/>
              </a:lnSpc>
              <a:spcBef>
                <a:spcPts val="800"/>
              </a:spcBef>
              <a:spcAft>
                <a:spcPts val="0"/>
              </a:spcAft>
              <a:buClr>
                <a:schemeClr val="hlink"/>
              </a:buClr>
              <a:buSzPts val="2160"/>
              <a:buFont typeface="Noto Sans Symbols"/>
              <a:buChar char="•"/>
            </a:pPr>
            <a:r>
              <a:rPr b="0" i="0" lang="en-US" sz="2400" u="none" cap="none" strike="noStrike">
                <a:solidFill>
                  <a:schemeClr val="lt1"/>
                </a:solidFill>
                <a:latin typeface="Arial"/>
                <a:ea typeface="Arial"/>
                <a:cs typeface="Arial"/>
                <a:sym typeface="Arial"/>
              </a:rPr>
              <a:t>Procedural explanation	Procedural advice</a:t>
            </a:r>
            <a:endParaRPr/>
          </a:p>
          <a:p>
            <a:pPr indent="-342900" lvl="0" marL="342900" marR="0" rtl="0" algn="l">
              <a:spcBef>
                <a:spcPts val="1200"/>
              </a:spcBef>
              <a:spcAft>
                <a:spcPts val="0"/>
              </a:spcAft>
              <a:buClr>
                <a:schemeClr val="hlink"/>
              </a:buClr>
              <a:buSzPts val="2160"/>
              <a:buFont typeface="Noto Sans Symbols"/>
              <a:buChar char="•"/>
            </a:pPr>
            <a:r>
              <a:rPr b="0" i="0" lang="en-US" sz="2400" u="none" cap="none" strike="noStrike">
                <a:solidFill>
                  <a:schemeClr val="lt1"/>
                </a:solidFill>
                <a:latin typeface="Arial"/>
                <a:ea typeface="Arial"/>
                <a:cs typeface="Arial"/>
                <a:sym typeface="Arial"/>
              </a:rPr>
              <a:t>Cites of statutes, court	Research of statutes, </a:t>
            </a:r>
            <a:endParaRPr/>
          </a:p>
          <a:p>
            <a:pPr indent="-342900" lvl="0" marL="342900" marR="0" rtl="0" algn="l">
              <a:lnSpc>
                <a:spcPct val="60000"/>
              </a:lnSpc>
              <a:spcBef>
                <a:spcPts val="480"/>
              </a:spcBef>
              <a:spcAft>
                <a:spcPts val="0"/>
              </a:spcAft>
              <a:buClr>
                <a:schemeClr val="hlink"/>
              </a:buClr>
              <a:buFont typeface="Noto Sans Symbols"/>
              <a:buNone/>
            </a:pPr>
            <a:r>
              <a:rPr b="0" i="0" lang="en-US" sz="2400" u="none" cap="none" strike="noStrike">
                <a:solidFill>
                  <a:schemeClr val="lt1"/>
                </a:solidFill>
                <a:latin typeface="Arial"/>
                <a:ea typeface="Arial"/>
                <a:cs typeface="Arial"/>
                <a:sym typeface="Arial"/>
              </a:rPr>
              <a:t> 	rules and ordinances	court rules and ordinances</a:t>
            </a:r>
            <a:endParaRPr/>
          </a:p>
          <a:p>
            <a:pPr indent="-342900" lvl="0" marL="342900" marR="0" rtl="0" algn="l">
              <a:lnSpc>
                <a:spcPct val="150000"/>
              </a:lnSpc>
              <a:spcBef>
                <a:spcPts val="400"/>
              </a:spcBef>
              <a:spcAft>
                <a:spcPts val="0"/>
              </a:spcAft>
              <a:buClr>
                <a:schemeClr val="hlink"/>
              </a:buClr>
              <a:buSzPts val="2160"/>
              <a:buFont typeface="Noto Sans Symbols"/>
              <a:buChar char="•"/>
            </a:pPr>
            <a:r>
              <a:rPr b="0" i="0" lang="en-US" sz="2400" u="none" cap="none" strike="noStrike">
                <a:solidFill>
                  <a:schemeClr val="lt1"/>
                </a:solidFill>
                <a:latin typeface="Arial"/>
                <a:ea typeface="Arial"/>
                <a:cs typeface="Arial"/>
                <a:sym typeface="Arial"/>
              </a:rPr>
              <a:t>Public case information	Confidential case info</a:t>
            </a:r>
            <a:endParaRPr/>
          </a:p>
          <a:p>
            <a:pPr indent="-342900" lvl="0" marL="342900" marR="0" rtl="0" algn="l">
              <a:lnSpc>
                <a:spcPct val="150000"/>
              </a:lnSpc>
              <a:spcBef>
                <a:spcPts val="1200"/>
              </a:spcBef>
              <a:spcAft>
                <a:spcPts val="0"/>
              </a:spcAft>
              <a:buClr>
                <a:schemeClr val="hlink"/>
              </a:buClr>
              <a:buSzPts val="2160"/>
              <a:buFont typeface="Noto Sans Symbols"/>
              <a:buChar char="•"/>
            </a:pPr>
            <a:r>
              <a:rPr b="0" i="0" lang="en-US" sz="2400" u="none" cap="none" strike="noStrike">
                <a:solidFill>
                  <a:schemeClr val="lt1"/>
                </a:solidFill>
                <a:latin typeface="Arial"/>
                <a:ea typeface="Arial"/>
                <a:cs typeface="Arial"/>
                <a:sym typeface="Arial"/>
              </a:rPr>
              <a:t>General information on	Confidential or restricted</a:t>
            </a:r>
            <a:endParaRPr/>
          </a:p>
          <a:p>
            <a:pPr indent="-342900" lvl="0" marL="342900" marR="0" rtl="0" algn="l">
              <a:lnSpc>
                <a:spcPct val="60000"/>
              </a:lnSpc>
              <a:spcBef>
                <a:spcPts val="480"/>
              </a:spcBef>
              <a:spcAft>
                <a:spcPts val="0"/>
              </a:spcAft>
              <a:buClr>
                <a:schemeClr val="hlink"/>
              </a:buClr>
              <a:buFont typeface="Noto Sans Symbols"/>
              <a:buNone/>
            </a:pPr>
            <a:r>
              <a:rPr b="0" i="0" lang="en-US" sz="2400" u="none" cap="none" strike="noStrike">
                <a:solidFill>
                  <a:schemeClr val="lt1"/>
                </a:solidFill>
                <a:latin typeface="Arial"/>
                <a:ea typeface="Arial"/>
                <a:cs typeface="Arial"/>
                <a:sym typeface="Arial"/>
              </a:rPr>
              <a:t>	court operations	info on court operations</a:t>
            </a:r>
            <a:endParaRPr b="0" i="0" sz="2000" u="none" cap="none" strike="noStrike">
              <a:solidFill>
                <a:schemeClr val="lt1"/>
              </a:solidFill>
              <a:latin typeface="Arial"/>
              <a:ea typeface="Arial"/>
              <a:cs typeface="Arial"/>
              <a:sym typeface="Arial"/>
            </a:endParaRPr>
          </a:p>
        </p:txBody>
      </p:sp>
      <p:pic>
        <p:nvPicPr>
          <p:cNvPr id="269" name="Shape 269"/>
          <p:cNvPicPr preferRelativeResize="0"/>
          <p:nvPr/>
        </p:nvPicPr>
        <p:blipFill rotWithShape="1">
          <a:blip r:embed="rId3">
            <a:alphaModFix/>
          </a:blip>
          <a:srcRect b="0" l="0" r="0" t="0"/>
          <a:stretch/>
        </p:blipFill>
        <p:spPr>
          <a:xfrm>
            <a:off x="12954000" y="-152400"/>
            <a:ext cx="6057900" cy="7962900"/>
          </a:xfrm>
          <a:prstGeom prst="rect">
            <a:avLst/>
          </a:prstGeom>
          <a:noFill/>
          <a:ln>
            <a:noFill/>
          </a:ln>
        </p:spPr>
      </p:pic>
    </p:spTree>
  </p:cSld>
  <p:clrMapOvr>
    <a:masterClrMapping/>
  </p:clrMapOvr>
  <p:transition spd="med">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67"/>
                                        </p:tgtEl>
                                        <p:attrNameLst>
                                          <p:attrName>style.visibility</p:attrName>
                                        </p:attrNameLst>
                                      </p:cBhvr>
                                      <p:to>
                                        <p:strVal val="visible"/>
                                      </p:to>
                                    </p:set>
                                    <p:animEffect filter="fade" transition="in">
                                      <p:cBhvr>
                                        <p:cTn dur="500"/>
                                        <p:tgtEl>
                                          <p:spTgt spid="267"/>
                                        </p:tgtEl>
                                      </p:cBhvr>
                                    </p:animEffect>
                                  </p:childTnLst>
                                </p:cTn>
                              </p:par>
                            </p:childTnLst>
                          </p:cTn>
                        </p:par>
                        <p:par>
                          <p:cTn fill="hold">
                            <p:stCondLst>
                              <p:cond delay="500"/>
                            </p:stCondLst>
                            <p:childTnLst>
                              <p:par>
                                <p:cTn fill="hold" nodeType="afterEffect" presetClass="entr" presetID="10" presetSubtype="0">
                                  <p:stCondLst>
                                    <p:cond delay="2000"/>
                                  </p:stCondLst>
                                  <p:childTnLst>
                                    <p:set>
                                      <p:cBhvr>
                                        <p:cTn dur="1" fill="hold">
                                          <p:stCondLst>
                                            <p:cond delay="0"/>
                                          </p:stCondLst>
                                        </p:cTn>
                                        <p:tgtEl>
                                          <p:spTgt spid="268">
                                            <p:txEl>
                                              <p:pRg end="0" st="0"/>
                                            </p:txEl>
                                          </p:spTgt>
                                        </p:tgtEl>
                                        <p:attrNameLst>
                                          <p:attrName>style.visibility</p:attrName>
                                        </p:attrNameLst>
                                      </p:cBhvr>
                                      <p:to>
                                        <p:strVal val="visible"/>
                                      </p:to>
                                    </p:set>
                                    <p:animEffect filter="fade" transition="in">
                                      <p:cBhvr>
                                        <p:cTn dur="500"/>
                                        <p:tgtEl>
                                          <p:spTgt spid="268">
                                            <p:txEl>
                                              <p:pRg end="0" st="0"/>
                                            </p:txEl>
                                          </p:spTgt>
                                        </p:tgtEl>
                                      </p:cBhvr>
                                    </p:animEffect>
                                  </p:childTnLst>
                                </p:cTn>
                              </p:par>
                            </p:childTnLst>
                          </p:cTn>
                        </p:par>
                        <p:par>
                          <p:cTn fill="hold">
                            <p:stCondLst>
                              <p:cond delay="1000"/>
                            </p:stCondLst>
                            <p:childTnLst>
                              <p:par>
                                <p:cTn fill="hold" nodeType="afterEffect" presetClass="entr" presetID="10" presetSubtype="0">
                                  <p:stCondLst>
                                    <p:cond delay="2000"/>
                                  </p:stCondLst>
                                  <p:childTnLst>
                                    <p:set>
                                      <p:cBhvr>
                                        <p:cTn dur="1" fill="hold">
                                          <p:stCondLst>
                                            <p:cond delay="0"/>
                                          </p:stCondLst>
                                        </p:cTn>
                                        <p:tgtEl>
                                          <p:spTgt spid="268">
                                            <p:txEl>
                                              <p:pRg end="1" st="1"/>
                                            </p:txEl>
                                          </p:spTgt>
                                        </p:tgtEl>
                                        <p:attrNameLst>
                                          <p:attrName>style.visibility</p:attrName>
                                        </p:attrNameLst>
                                      </p:cBhvr>
                                      <p:to>
                                        <p:strVal val="visible"/>
                                      </p:to>
                                    </p:set>
                                    <p:animEffect filter="fade" transition="in">
                                      <p:cBhvr>
                                        <p:cTn dur="500"/>
                                        <p:tgtEl>
                                          <p:spTgt spid="268">
                                            <p:txEl>
                                              <p:pRg end="1" st="1"/>
                                            </p:txEl>
                                          </p:spTgt>
                                        </p:tgtEl>
                                      </p:cBhvr>
                                    </p:animEffect>
                                  </p:childTnLst>
                                </p:cTn>
                              </p:par>
                            </p:childTnLst>
                          </p:cTn>
                        </p:par>
                        <p:par>
                          <p:cTn fill="hold">
                            <p:stCondLst>
                              <p:cond delay="1500"/>
                            </p:stCondLst>
                            <p:childTnLst>
                              <p:par>
                                <p:cTn fill="hold" nodeType="afterEffect" presetClass="entr" presetID="10" presetSubtype="0">
                                  <p:stCondLst>
                                    <p:cond delay="2000"/>
                                  </p:stCondLst>
                                  <p:childTnLst>
                                    <p:set>
                                      <p:cBhvr>
                                        <p:cTn dur="1" fill="hold">
                                          <p:stCondLst>
                                            <p:cond delay="0"/>
                                          </p:stCondLst>
                                        </p:cTn>
                                        <p:tgtEl>
                                          <p:spTgt spid="268">
                                            <p:txEl>
                                              <p:pRg end="2" st="2"/>
                                            </p:txEl>
                                          </p:spTgt>
                                        </p:tgtEl>
                                        <p:attrNameLst>
                                          <p:attrName>style.visibility</p:attrName>
                                        </p:attrNameLst>
                                      </p:cBhvr>
                                      <p:to>
                                        <p:strVal val="visible"/>
                                      </p:to>
                                    </p:set>
                                    <p:animEffect filter="fade" transition="in">
                                      <p:cBhvr>
                                        <p:cTn dur="500"/>
                                        <p:tgtEl>
                                          <p:spTgt spid="268">
                                            <p:txEl>
                                              <p:pRg end="2" st="2"/>
                                            </p:txEl>
                                          </p:spTgt>
                                        </p:tgtEl>
                                      </p:cBhvr>
                                    </p:animEffect>
                                  </p:childTnLst>
                                </p:cTn>
                              </p:par>
                            </p:childTnLst>
                          </p:cTn>
                        </p:par>
                        <p:par>
                          <p:cTn fill="hold">
                            <p:stCondLst>
                              <p:cond delay="2000"/>
                            </p:stCondLst>
                            <p:childTnLst>
                              <p:par>
                                <p:cTn fill="hold" nodeType="afterEffect" presetClass="entr" presetID="10" presetSubtype="0">
                                  <p:stCondLst>
                                    <p:cond delay="2000"/>
                                  </p:stCondLst>
                                  <p:childTnLst>
                                    <p:set>
                                      <p:cBhvr>
                                        <p:cTn dur="1" fill="hold">
                                          <p:stCondLst>
                                            <p:cond delay="0"/>
                                          </p:stCondLst>
                                        </p:cTn>
                                        <p:tgtEl>
                                          <p:spTgt spid="268">
                                            <p:txEl>
                                              <p:pRg end="3" st="3"/>
                                            </p:txEl>
                                          </p:spTgt>
                                        </p:tgtEl>
                                        <p:attrNameLst>
                                          <p:attrName>style.visibility</p:attrName>
                                        </p:attrNameLst>
                                      </p:cBhvr>
                                      <p:to>
                                        <p:strVal val="visible"/>
                                      </p:to>
                                    </p:set>
                                    <p:animEffect filter="fade" transition="in">
                                      <p:cBhvr>
                                        <p:cTn dur="500"/>
                                        <p:tgtEl>
                                          <p:spTgt spid="268">
                                            <p:txEl>
                                              <p:pRg end="3" st="3"/>
                                            </p:txEl>
                                          </p:spTgt>
                                        </p:tgtEl>
                                      </p:cBhvr>
                                    </p:animEffect>
                                  </p:childTnLst>
                                </p:cTn>
                              </p:par>
                            </p:childTnLst>
                          </p:cTn>
                        </p:par>
                        <p:par>
                          <p:cTn fill="hold">
                            <p:stCondLst>
                              <p:cond delay="2500"/>
                            </p:stCondLst>
                            <p:childTnLst>
                              <p:par>
                                <p:cTn fill="hold" nodeType="afterEffect" presetClass="entr" presetID="10" presetSubtype="0">
                                  <p:stCondLst>
                                    <p:cond delay="2000"/>
                                  </p:stCondLst>
                                  <p:childTnLst>
                                    <p:set>
                                      <p:cBhvr>
                                        <p:cTn dur="1" fill="hold">
                                          <p:stCondLst>
                                            <p:cond delay="0"/>
                                          </p:stCondLst>
                                        </p:cTn>
                                        <p:tgtEl>
                                          <p:spTgt spid="268">
                                            <p:txEl>
                                              <p:pRg end="4" st="4"/>
                                            </p:txEl>
                                          </p:spTgt>
                                        </p:tgtEl>
                                        <p:attrNameLst>
                                          <p:attrName>style.visibility</p:attrName>
                                        </p:attrNameLst>
                                      </p:cBhvr>
                                      <p:to>
                                        <p:strVal val="visible"/>
                                      </p:to>
                                    </p:set>
                                    <p:animEffect filter="fade" transition="in">
                                      <p:cBhvr>
                                        <p:cTn dur="500"/>
                                        <p:tgtEl>
                                          <p:spTgt spid="268">
                                            <p:txEl>
                                              <p:pRg end="4" st="4"/>
                                            </p:txEl>
                                          </p:spTgt>
                                        </p:tgtEl>
                                      </p:cBhvr>
                                    </p:animEffect>
                                  </p:childTnLst>
                                </p:cTn>
                              </p:par>
                            </p:childTnLst>
                          </p:cTn>
                        </p:par>
                        <p:par>
                          <p:cTn fill="hold">
                            <p:stCondLst>
                              <p:cond delay="3000"/>
                            </p:stCondLst>
                            <p:childTnLst>
                              <p:par>
                                <p:cTn fill="hold" nodeType="afterEffect" presetClass="entr" presetID="10" presetSubtype="0">
                                  <p:stCondLst>
                                    <p:cond delay="2000"/>
                                  </p:stCondLst>
                                  <p:childTnLst>
                                    <p:set>
                                      <p:cBhvr>
                                        <p:cTn dur="1" fill="hold">
                                          <p:stCondLst>
                                            <p:cond delay="0"/>
                                          </p:stCondLst>
                                        </p:cTn>
                                        <p:tgtEl>
                                          <p:spTgt spid="268">
                                            <p:txEl>
                                              <p:pRg end="5" st="5"/>
                                            </p:txEl>
                                          </p:spTgt>
                                        </p:tgtEl>
                                        <p:attrNameLst>
                                          <p:attrName>style.visibility</p:attrName>
                                        </p:attrNameLst>
                                      </p:cBhvr>
                                      <p:to>
                                        <p:strVal val="visible"/>
                                      </p:to>
                                    </p:set>
                                    <p:animEffect filter="fade" transition="in">
                                      <p:cBhvr>
                                        <p:cTn dur="500"/>
                                        <p:tgtEl>
                                          <p:spTgt spid="268">
                                            <p:txEl>
                                              <p:pRg end="5" st="5"/>
                                            </p:txEl>
                                          </p:spTgt>
                                        </p:tgtEl>
                                      </p:cBhvr>
                                    </p:animEffect>
                                  </p:childTnLst>
                                </p:cTn>
                              </p:par>
                            </p:childTnLst>
                          </p:cTn>
                        </p:par>
                        <p:par>
                          <p:cTn fill="hold">
                            <p:stCondLst>
                              <p:cond delay="3500"/>
                            </p:stCondLst>
                            <p:childTnLst>
                              <p:par>
                                <p:cTn fill="hold" nodeType="afterEffect" presetClass="entr" presetID="10" presetSubtype="0">
                                  <p:stCondLst>
                                    <p:cond delay="2000"/>
                                  </p:stCondLst>
                                  <p:childTnLst>
                                    <p:set>
                                      <p:cBhvr>
                                        <p:cTn dur="1" fill="hold">
                                          <p:stCondLst>
                                            <p:cond delay="0"/>
                                          </p:stCondLst>
                                        </p:cTn>
                                        <p:tgtEl>
                                          <p:spTgt spid="268">
                                            <p:txEl>
                                              <p:pRg end="6" st="6"/>
                                            </p:txEl>
                                          </p:spTgt>
                                        </p:tgtEl>
                                        <p:attrNameLst>
                                          <p:attrName>style.visibility</p:attrName>
                                        </p:attrNameLst>
                                      </p:cBhvr>
                                      <p:to>
                                        <p:strVal val="visible"/>
                                      </p:to>
                                    </p:set>
                                    <p:animEffect filter="fade" transition="in">
                                      <p:cBhvr>
                                        <p:cTn dur="500"/>
                                        <p:tgtEl>
                                          <p:spTgt spid="268">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3" name="Shape 273"/>
        <p:cNvGrpSpPr/>
        <p:nvPr/>
      </p:nvGrpSpPr>
      <p:grpSpPr>
        <a:xfrm>
          <a:off x="0" y="0"/>
          <a:ext cx="0" cy="0"/>
          <a:chOff x="0" y="0"/>
          <a:chExt cx="0" cy="0"/>
        </a:xfrm>
      </p:grpSpPr>
      <p:sp>
        <p:nvSpPr>
          <p:cNvPr id="274" name="Shape 274"/>
          <p:cNvSpPr txBox="1"/>
          <p:nvPr>
            <p:ph type="title"/>
          </p:nvPr>
        </p:nvSpPr>
        <p:spPr>
          <a:xfrm>
            <a:off x="304800" y="304800"/>
            <a:ext cx="8077200" cy="14478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3600" u="sng" cap="none" strike="noStrike">
                <a:solidFill>
                  <a:schemeClr val="lt2"/>
                </a:solidFill>
                <a:latin typeface="Arial"/>
                <a:ea typeface="Arial"/>
                <a:cs typeface="Arial"/>
                <a:sym typeface="Arial"/>
              </a:rPr>
              <a:t>Understanding the Difference</a:t>
            </a:r>
            <a:br>
              <a:rPr b="1" i="0" lang="en-US" sz="2000" u="none" cap="none" strike="noStrike">
                <a:solidFill>
                  <a:schemeClr val="lt2"/>
                </a:solidFill>
                <a:latin typeface="Arial"/>
                <a:ea typeface="Arial"/>
                <a:cs typeface="Arial"/>
                <a:sym typeface="Arial"/>
              </a:rPr>
            </a:br>
            <a:br>
              <a:rPr b="1" i="0" lang="en-US" sz="800" u="none" cap="none" strike="noStrike">
                <a:solidFill>
                  <a:schemeClr val="lt2"/>
                </a:solidFill>
                <a:latin typeface="Arial"/>
                <a:ea typeface="Arial"/>
                <a:cs typeface="Arial"/>
                <a:sym typeface="Arial"/>
              </a:rPr>
            </a:br>
            <a:r>
              <a:rPr b="1" i="0" lang="en-US" sz="800" u="none" cap="none" strike="noStrike">
                <a:solidFill>
                  <a:schemeClr val="lt2"/>
                </a:solidFill>
                <a:latin typeface="Arial"/>
                <a:ea typeface="Arial"/>
                <a:cs typeface="Arial"/>
                <a:sym typeface="Arial"/>
              </a:rPr>
              <a:t>	</a:t>
            </a:r>
            <a:r>
              <a:rPr b="1" i="0" lang="en-US" sz="2400" u="none" cap="none" strike="noStrike">
                <a:solidFill>
                  <a:schemeClr val="lt2"/>
                </a:solidFill>
                <a:latin typeface="Arial"/>
                <a:ea typeface="Arial"/>
                <a:cs typeface="Arial"/>
                <a:sym typeface="Arial"/>
              </a:rPr>
              <a:t>We Can Provide	We Cannot Provide </a:t>
            </a:r>
            <a:br>
              <a:rPr b="1" i="0" lang="en-US" sz="2400" u="none" cap="none" strike="noStrike">
                <a:solidFill>
                  <a:schemeClr val="lt2"/>
                </a:solidFill>
                <a:latin typeface="Arial"/>
                <a:ea typeface="Arial"/>
                <a:cs typeface="Arial"/>
                <a:sym typeface="Arial"/>
              </a:rPr>
            </a:br>
            <a:r>
              <a:rPr b="1" i="0" lang="en-US" sz="2400" u="none" cap="none" strike="noStrike">
                <a:solidFill>
                  <a:schemeClr val="lt2"/>
                </a:solidFill>
                <a:latin typeface="Arial"/>
                <a:ea typeface="Arial"/>
                <a:cs typeface="Arial"/>
                <a:sym typeface="Arial"/>
              </a:rPr>
              <a:t>Legal Information:	Legal Advice:</a:t>
            </a:r>
            <a:endParaRPr/>
          </a:p>
        </p:txBody>
      </p:sp>
      <p:sp>
        <p:nvSpPr>
          <p:cNvPr id="275" name="Shape 275"/>
          <p:cNvSpPr txBox="1"/>
          <p:nvPr>
            <p:ph idx="1" type="body"/>
          </p:nvPr>
        </p:nvSpPr>
        <p:spPr>
          <a:xfrm>
            <a:off x="1066800" y="2044700"/>
            <a:ext cx="8686800" cy="4114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50000"/>
              </a:lnSpc>
              <a:spcBef>
                <a:spcPts val="0"/>
              </a:spcBef>
              <a:spcAft>
                <a:spcPts val="0"/>
              </a:spcAft>
              <a:buClr>
                <a:schemeClr val="hlink"/>
              </a:buClr>
              <a:buSzPts val="2160"/>
              <a:buFont typeface="Noto Sans Symbols"/>
              <a:buChar char="•"/>
            </a:pPr>
            <a:r>
              <a:rPr b="0" i="0" lang="en-US" sz="2400" u="none" cap="none" strike="noStrike">
                <a:solidFill>
                  <a:schemeClr val="lt1"/>
                </a:solidFill>
                <a:latin typeface="Arial"/>
                <a:ea typeface="Arial"/>
                <a:cs typeface="Arial"/>
                <a:sym typeface="Arial"/>
              </a:rPr>
              <a:t>Options	Opinions</a:t>
            </a:r>
            <a:endParaRPr/>
          </a:p>
          <a:p>
            <a:pPr indent="-342900" lvl="0" marL="342900" marR="0" rtl="0" algn="l">
              <a:lnSpc>
                <a:spcPct val="90000"/>
              </a:lnSpc>
              <a:spcBef>
                <a:spcPts val="1400"/>
              </a:spcBef>
              <a:spcAft>
                <a:spcPts val="0"/>
              </a:spcAft>
              <a:buClr>
                <a:schemeClr val="hlink"/>
              </a:buClr>
              <a:buSzPts val="2160"/>
              <a:buFont typeface="Noto Sans Symbols"/>
              <a:buChar char="•"/>
            </a:pPr>
            <a:r>
              <a:rPr b="0" i="0" lang="en-US" sz="2400" u="none" cap="none" strike="noStrike">
                <a:solidFill>
                  <a:schemeClr val="lt1"/>
                </a:solidFill>
                <a:latin typeface="Arial"/>
                <a:ea typeface="Arial"/>
                <a:cs typeface="Arial"/>
                <a:sym typeface="Arial"/>
              </a:rPr>
              <a:t>Access	Deny access, discourage 		access or encourage litigation</a:t>
            </a:r>
            <a:endParaRPr/>
          </a:p>
          <a:p>
            <a:pPr indent="-342900" lvl="0" marL="342900" marR="0" rtl="0" algn="l">
              <a:lnSpc>
                <a:spcPct val="150000"/>
              </a:lnSpc>
              <a:spcBef>
                <a:spcPts val="800"/>
              </a:spcBef>
              <a:spcAft>
                <a:spcPts val="0"/>
              </a:spcAft>
              <a:buClr>
                <a:schemeClr val="hlink"/>
              </a:buClr>
              <a:buSzPts val="2160"/>
              <a:buFont typeface="Noto Sans Symbols"/>
              <a:buChar char="•"/>
            </a:pPr>
            <a:r>
              <a:rPr b="0" i="0" lang="en-US" sz="2400" u="none" cap="none" strike="noStrike">
                <a:solidFill>
                  <a:schemeClr val="lt1"/>
                </a:solidFill>
                <a:latin typeface="Arial"/>
                <a:ea typeface="Arial"/>
                <a:cs typeface="Arial"/>
                <a:sym typeface="Arial"/>
              </a:rPr>
              <a:t>General referrals	Subjective or biased referrals</a:t>
            </a:r>
            <a:endParaRPr/>
          </a:p>
          <a:p>
            <a:pPr indent="-342900" lvl="0" marL="342900" marR="0" rtl="0" algn="l">
              <a:lnSpc>
                <a:spcPct val="90000"/>
              </a:lnSpc>
              <a:spcBef>
                <a:spcPts val="2200"/>
              </a:spcBef>
              <a:spcAft>
                <a:spcPts val="0"/>
              </a:spcAft>
              <a:buClr>
                <a:schemeClr val="hlink"/>
              </a:buClr>
              <a:buSzPts val="2160"/>
              <a:buFont typeface="Noto Sans Symbols"/>
              <a:buChar char="•"/>
            </a:pPr>
            <a:r>
              <a:rPr b="0" i="0" lang="en-US" sz="2400" u="none" cap="none" strike="noStrike">
                <a:solidFill>
                  <a:schemeClr val="lt1"/>
                </a:solidFill>
                <a:latin typeface="Arial"/>
                <a:ea typeface="Arial"/>
                <a:cs typeface="Arial"/>
                <a:sym typeface="Arial"/>
              </a:rPr>
              <a:t>Forms and instructions 	Fill out forms for a party </a:t>
            </a:r>
            <a:br>
              <a:rPr b="0" i="0" lang="en-US" sz="2400" u="none" cap="none" strike="noStrike">
                <a:solidFill>
                  <a:schemeClr val="lt1"/>
                </a:solidFill>
                <a:latin typeface="Arial"/>
                <a:ea typeface="Arial"/>
                <a:cs typeface="Arial"/>
                <a:sym typeface="Arial"/>
              </a:rPr>
            </a:br>
            <a:r>
              <a:rPr b="0" i="0" lang="en-US" sz="2400" u="none" cap="none" strike="noStrike">
                <a:solidFill>
                  <a:schemeClr val="lt1"/>
                </a:solidFill>
                <a:latin typeface="Arial"/>
                <a:ea typeface="Arial"/>
                <a:cs typeface="Arial"/>
                <a:sym typeface="Arial"/>
              </a:rPr>
              <a:t>on how to complete 	unless authorized by law or</a:t>
            </a:r>
            <a:br>
              <a:rPr b="0" i="0" lang="en-US" sz="2400" u="none" cap="none" strike="noStrike">
                <a:solidFill>
                  <a:schemeClr val="lt1"/>
                </a:solidFill>
                <a:latin typeface="Arial"/>
                <a:ea typeface="Arial"/>
                <a:cs typeface="Arial"/>
                <a:sym typeface="Arial"/>
              </a:rPr>
            </a:br>
            <a:r>
              <a:rPr b="0" i="0" lang="en-US" sz="2400" u="none" cap="none" strike="noStrike">
                <a:solidFill>
                  <a:schemeClr val="lt1"/>
                </a:solidFill>
                <a:latin typeface="Arial"/>
                <a:ea typeface="Arial"/>
                <a:cs typeface="Arial"/>
                <a:sym typeface="Arial"/>
              </a:rPr>
              <a:t>forms (May fill in if 	court rule</a:t>
            </a:r>
            <a:br>
              <a:rPr b="0" i="0" lang="en-US" sz="2400" u="none" cap="none" strike="noStrike">
                <a:solidFill>
                  <a:schemeClr val="lt1"/>
                </a:solidFill>
                <a:latin typeface="Arial"/>
                <a:ea typeface="Arial"/>
                <a:cs typeface="Arial"/>
                <a:sym typeface="Arial"/>
              </a:rPr>
            </a:br>
            <a:r>
              <a:rPr b="0" i="0" lang="en-US" sz="2400" u="none" cap="none" strike="noStrike">
                <a:solidFill>
                  <a:schemeClr val="lt1"/>
                </a:solidFill>
                <a:latin typeface="Arial"/>
                <a:ea typeface="Arial"/>
                <a:cs typeface="Arial"/>
                <a:sym typeface="Arial"/>
              </a:rPr>
              <a:t>authorized by law or </a:t>
            </a:r>
            <a:br>
              <a:rPr b="0" i="0" lang="en-US" sz="2400" u="none" cap="none" strike="noStrike">
                <a:solidFill>
                  <a:schemeClr val="lt1"/>
                </a:solidFill>
                <a:latin typeface="Arial"/>
                <a:ea typeface="Arial"/>
                <a:cs typeface="Arial"/>
                <a:sym typeface="Arial"/>
              </a:rPr>
            </a:br>
            <a:r>
              <a:rPr b="0" i="0" lang="en-US" sz="2400" u="none" cap="none" strike="noStrike">
                <a:solidFill>
                  <a:schemeClr val="lt1"/>
                </a:solidFill>
                <a:latin typeface="Arial"/>
                <a:ea typeface="Arial"/>
                <a:cs typeface="Arial"/>
                <a:sym typeface="Arial"/>
              </a:rPr>
              <a:t>court rule)</a:t>
            </a:r>
            <a:endParaRPr/>
          </a:p>
          <a:p>
            <a:pPr indent="-342900" lvl="0" marL="342900" marR="0" rtl="0" algn="l">
              <a:lnSpc>
                <a:spcPct val="80000"/>
              </a:lnSpc>
              <a:spcBef>
                <a:spcPts val="400"/>
              </a:spcBef>
              <a:spcAft>
                <a:spcPts val="0"/>
              </a:spcAft>
              <a:buClr>
                <a:schemeClr val="hlink"/>
              </a:buClr>
              <a:buFont typeface="Noto Sans Symbols"/>
              <a:buNone/>
            </a:pPr>
            <a:r>
              <a:rPr b="0" i="0" lang="en-US" sz="2400" u="none" cap="none" strike="noStrike">
                <a:solidFill>
                  <a:schemeClr val="lt1"/>
                </a:solidFill>
                <a:latin typeface="Arial"/>
                <a:ea typeface="Arial"/>
                <a:cs typeface="Arial"/>
                <a:sym typeface="Arial"/>
              </a:rPr>
              <a:t>	</a:t>
            </a:r>
            <a:br>
              <a:rPr b="0" i="0" lang="en-US" sz="2400" u="none" cap="none" strike="noStrike">
                <a:solidFill>
                  <a:schemeClr val="lt1"/>
                </a:solidFill>
                <a:latin typeface="Arial"/>
                <a:ea typeface="Arial"/>
                <a:cs typeface="Arial"/>
                <a:sym typeface="Arial"/>
              </a:rPr>
            </a:br>
            <a:endParaRPr b="0" i="0" sz="2400" u="none" cap="none" strike="noStrike">
              <a:solidFill>
                <a:schemeClr val="lt1"/>
              </a:solidFill>
              <a:latin typeface="Arial"/>
              <a:ea typeface="Arial"/>
              <a:cs typeface="Arial"/>
              <a:sym typeface="Arial"/>
            </a:endParaRPr>
          </a:p>
        </p:txBody>
      </p:sp>
      <p:pic>
        <p:nvPicPr>
          <p:cNvPr id="276" name="Shape 276"/>
          <p:cNvPicPr preferRelativeResize="0"/>
          <p:nvPr/>
        </p:nvPicPr>
        <p:blipFill rotWithShape="1">
          <a:blip r:embed="rId3">
            <a:alphaModFix/>
          </a:blip>
          <a:srcRect b="0" l="0" r="0" t="0"/>
          <a:stretch/>
        </p:blipFill>
        <p:spPr>
          <a:xfrm>
            <a:off x="12954000" y="-152400"/>
            <a:ext cx="6057900" cy="7962900"/>
          </a:xfrm>
          <a:prstGeom prst="rect">
            <a:avLst/>
          </a:prstGeom>
          <a:noFill/>
          <a:ln>
            <a:noFill/>
          </a:ln>
        </p:spPr>
      </p:pic>
    </p:spTree>
  </p:cSld>
  <p:clrMapOvr>
    <a:masterClrMapping/>
  </p:clrMapOvr>
  <p:transition spd="med">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74"/>
                                        </p:tgtEl>
                                        <p:attrNameLst>
                                          <p:attrName>style.visibility</p:attrName>
                                        </p:attrNameLst>
                                      </p:cBhvr>
                                      <p:to>
                                        <p:strVal val="visible"/>
                                      </p:to>
                                    </p:set>
                                    <p:animEffect filter="fade" transition="in">
                                      <p:cBhvr>
                                        <p:cTn dur="500"/>
                                        <p:tgtEl>
                                          <p:spTgt spid="274"/>
                                        </p:tgtEl>
                                      </p:cBhvr>
                                    </p:animEffect>
                                  </p:childTnLst>
                                </p:cTn>
                              </p:par>
                            </p:childTnLst>
                          </p:cTn>
                        </p:par>
                        <p:par>
                          <p:cTn fill="hold">
                            <p:stCondLst>
                              <p:cond delay="500"/>
                            </p:stCondLst>
                            <p:childTnLst>
                              <p:par>
                                <p:cTn fill="hold" nodeType="afterEffect" presetClass="entr" presetID="10" presetSubtype="0">
                                  <p:stCondLst>
                                    <p:cond delay="2000"/>
                                  </p:stCondLst>
                                  <p:childTnLst>
                                    <p:set>
                                      <p:cBhvr>
                                        <p:cTn dur="1" fill="hold">
                                          <p:stCondLst>
                                            <p:cond delay="0"/>
                                          </p:stCondLst>
                                        </p:cTn>
                                        <p:tgtEl>
                                          <p:spTgt spid="275">
                                            <p:txEl>
                                              <p:pRg end="0" st="0"/>
                                            </p:txEl>
                                          </p:spTgt>
                                        </p:tgtEl>
                                        <p:attrNameLst>
                                          <p:attrName>style.visibility</p:attrName>
                                        </p:attrNameLst>
                                      </p:cBhvr>
                                      <p:to>
                                        <p:strVal val="visible"/>
                                      </p:to>
                                    </p:set>
                                    <p:animEffect filter="fade" transition="in">
                                      <p:cBhvr>
                                        <p:cTn dur="500"/>
                                        <p:tgtEl>
                                          <p:spTgt spid="275">
                                            <p:txEl>
                                              <p:pRg end="0" st="0"/>
                                            </p:txEl>
                                          </p:spTgt>
                                        </p:tgtEl>
                                      </p:cBhvr>
                                    </p:animEffect>
                                  </p:childTnLst>
                                </p:cTn>
                              </p:par>
                            </p:childTnLst>
                          </p:cTn>
                        </p:par>
                        <p:par>
                          <p:cTn fill="hold">
                            <p:stCondLst>
                              <p:cond delay="1000"/>
                            </p:stCondLst>
                            <p:childTnLst>
                              <p:par>
                                <p:cTn fill="hold" nodeType="afterEffect" presetClass="entr" presetID="10" presetSubtype="0">
                                  <p:stCondLst>
                                    <p:cond delay="2000"/>
                                  </p:stCondLst>
                                  <p:childTnLst>
                                    <p:set>
                                      <p:cBhvr>
                                        <p:cTn dur="1" fill="hold">
                                          <p:stCondLst>
                                            <p:cond delay="0"/>
                                          </p:stCondLst>
                                        </p:cTn>
                                        <p:tgtEl>
                                          <p:spTgt spid="275">
                                            <p:txEl>
                                              <p:pRg end="1" st="1"/>
                                            </p:txEl>
                                          </p:spTgt>
                                        </p:tgtEl>
                                        <p:attrNameLst>
                                          <p:attrName>style.visibility</p:attrName>
                                        </p:attrNameLst>
                                      </p:cBhvr>
                                      <p:to>
                                        <p:strVal val="visible"/>
                                      </p:to>
                                    </p:set>
                                    <p:animEffect filter="fade" transition="in">
                                      <p:cBhvr>
                                        <p:cTn dur="500"/>
                                        <p:tgtEl>
                                          <p:spTgt spid="275">
                                            <p:txEl>
                                              <p:pRg end="1" st="1"/>
                                            </p:txEl>
                                          </p:spTgt>
                                        </p:tgtEl>
                                      </p:cBhvr>
                                    </p:animEffect>
                                  </p:childTnLst>
                                </p:cTn>
                              </p:par>
                            </p:childTnLst>
                          </p:cTn>
                        </p:par>
                        <p:par>
                          <p:cTn fill="hold">
                            <p:stCondLst>
                              <p:cond delay="1500"/>
                            </p:stCondLst>
                            <p:childTnLst>
                              <p:par>
                                <p:cTn fill="hold" nodeType="afterEffect" presetClass="entr" presetID="10" presetSubtype="0">
                                  <p:stCondLst>
                                    <p:cond delay="2000"/>
                                  </p:stCondLst>
                                  <p:childTnLst>
                                    <p:set>
                                      <p:cBhvr>
                                        <p:cTn dur="1" fill="hold">
                                          <p:stCondLst>
                                            <p:cond delay="0"/>
                                          </p:stCondLst>
                                        </p:cTn>
                                        <p:tgtEl>
                                          <p:spTgt spid="275">
                                            <p:txEl>
                                              <p:pRg end="2" st="2"/>
                                            </p:txEl>
                                          </p:spTgt>
                                        </p:tgtEl>
                                        <p:attrNameLst>
                                          <p:attrName>style.visibility</p:attrName>
                                        </p:attrNameLst>
                                      </p:cBhvr>
                                      <p:to>
                                        <p:strVal val="visible"/>
                                      </p:to>
                                    </p:set>
                                    <p:animEffect filter="fade" transition="in">
                                      <p:cBhvr>
                                        <p:cTn dur="500"/>
                                        <p:tgtEl>
                                          <p:spTgt spid="275">
                                            <p:txEl>
                                              <p:pRg end="2" st="2"/>
                                            </p:txEl>
                                          </p:spTgt>
                                        </p:tgtEl>
                                      </p:cBhvr>
                                    </p:animEffect>
                                  </p:childTnLst>
                                </p:cTn>
                              </p:par>
                            </p:childTnLst>
                          </p:cTn>
                        </p:par>
                        <p:par>
                          <p:cTn fill="hold">
                            <p:stCondLst>
                              <p:cond delay="2000"/>
                            </p:stCondLst>
                            <p:childTnLst>
                              <p:par>
                                <p:cTn fill="hold" nodeType="afterEffect" presetClass="entr" presetID="10" presetSubtype="0">
                                  <p:stCondLst>
                                    <p:cond delay="2000"/>
                                  </p:stCondLst>
                                  <p:childTnLst>
                                    <p:set>
                                      <p:cBhvr>
                                        <p:cTn dur="1" fill="hold">
                                          <p:stCondLst>
                                            <p:cond delay="0"/>
                                          </p:stCondLst>
                                        </p:cTn>
                                        <p:tgtEl>
                                          <p:spTgt spid="275">
                                            <p:txEl>
                                              <p:pRg end="3" st="3"/>
                                            </p:txEl>
                                          </p:spTgt>
                                        </p:tgtEl>
                                        <p:attrNameLst>
                                          <p:attrName>style.visibility</p:attrName>
                                        </p:attrNameLst>
                                      </p:cBhvr>
                                      <p:to>
                                        <p:strVal val="visible"/>
                                      </p:to>
                                    </p:set>
                                    <p:animEffect filter="fade" transition="in">
                                      <p:cBhvr>
                                        <p:cTn dur="500"/>
                                        <p:tgtEl>
                                          <p:spTgt spid="275">
                                            <p:txEl>
                                              <p:pRg end="3" st="3"/>
                                            </p:txEl>
                                          </p:spTgt>
                                        </p:tgtEl>
                                      </p:cBhvr>
                                    </p:animEffect>
                                  </p:childTnLst>
                                </p:cTn>
                              </p:par>
                            </p:childTnLst>
                          </p:cTn>
                        </p:par>
                        <p:par>
                          <p:cTn fill="hold">
                            <p:stCondLst>
                              <p:cond delay="2500"/>
                            </p:stCondLst>
                            <p:childTnLst>
                              <p:par>
                                <p:cTn fill="hold" nodeType="afterEffect" presetClass="entr" presetID="10" presetSubtype="0">
                                  <p:stCondLst>
                                    <p:cond delay="2000"/>
                                  </p:stCondLst>
                                  <p:childTnLst>
                                    <p:set>
                                      <p:cBhvr>
                                        <p:cTn dur="1" fill="hold">
                                          <p:stCondLst>
                                            <p:cond delay="0"/>
                                          </p:stCondLst>
                                        </p:cTn>
                                        <p:tgtEl>
                                          <p:spTgt spid="275">
                                            <p:txEl>
                                              <p:pRg end="4" st="4"/>
                                            </p:txEl>
                                          </p:spTgt>
                                        </p:tgtEl>
                                        <p:attrNameLst>
                                          <p:attrName>style.visibility</p:attrName>
                                        </p:attrNameLst>
                                      </p:cBhvr>
                                      <p:to>
                                        <p:strVal val="visible"/>
                                      </p:to>
                                    </p:set>
                                    <p:animEffect filter="fade" transition="in">
                                      <p:cBhvr>
                                        <p:cTn dur="500"/>
                                        <p:tgtEl>
                                          <p:spTgt spid="275">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Shape 281"/>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000" u="none" cap="none" strike="noStrike">
                <a:solidFill>
                  <a:schemeClr val="lt2"/>
                </a:solidFill>
                <a:latin typeface="Arial"/>
                <a:ea typeface="Arial"/>
                <a:cs typeface="Arial"/>
                <a:sym typeface="Arial"/>
              </a:rPr>
              <a:t>Turning legal advice questions into legal information</a:t>
            </a:r>
            <a:endParaRPr/>
          </a:p>
        </p:txBody>
      </p:sp>
      <p:sp>
        <p:nvSpPr>
          <p:cNvPr id="282" name="Shape 282"/>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hlink"/>
              </a:buClr>
              <a:buSzPts val="1440"/>
              <a:buFont typeface="Noto Sans Symbols"/>
              <a:buChar char="•"/>
            </a:pPr>
            <a:r>
              <a:rPr b="0" i="0" lang="en-US" sz="1600" u="none" cap="none" strike="noStrike">
                <a:solidFill>
                  <a:schemeClr val="lt1"/>
                </a:solidFill>
                <a:latin typeface="Arial"/>
                <a:ea typeface="Arial"/>
                <a:cs typeface="Arial"/>
                <a:sym typeface="Arial"/>
              </a:rPr>
              <a:t>While you can’t give advice, you may be able to turn the question into a legal learning opportunity.  Some examples:  </a:t>
            </a:r>
            <a:endParaRPr/>
          </a:p>
          <a:p>
            <a:pPr indent="-342900" lvl="0" marL="342900" marR="0" rtl="0" algn="l">
              <a:lnSpc>
                <a:spcPct val="80000"/>
              </a:lnSpc>
              <a:spcBef>
                <a:spcPts val="320"/>
              </a:spcBef>
              <a:spcAft>
                <a:spcPts val="0"/>
              </a:spcAft>
              <a:buClr>
                <a:schemeClr val="hlink"/>
              </a:buClr>
              <a:buSzPts val="1440"/>
              <a:buFont typeface="Noto Sans Symbols"/>
              <a:buChar char="•"/>
            </a:pPr>
            <a:r>
              <a:rPr b="0" i="0" lang="en-US" sz="1600" u="none" cap="none" strike="noStrike">
                <a:solidFill>
                  <a:schemeClr val="lt1"/>
                </a:solidFill>
                <a:latin typeface="Arial"/>
                <a:ea typeface="Arial"/>
                <a:cs typeface="Arial"/>
                <a:sym typeface="Arial"/>
              </a:rPr>
              <a:t>Question:  “Should I take my kids out of state to get away from my abusive ex?”  Answer:  “That question asks for legal advice which I can’t give you.  However, I can tell you that when you file a case involving child custody, a standing order automatically goes into effect which says the parties cannot remove children from Alaska without an agreement or a court order.  It is up to you to decide whether to file a custody case and how to comply with that order.”   </a:t>
            </a:r>
            <a:endParaRPr/>
          </a:p>
          <a:p>
            <a:pPr indent="-342900" lvl="0" marL="342900" marR="0" rtl="0" algn="l">
              <a:lnSpc>
                <a:spcPct val="80000"/>
              </a:lnSpc>
              <a:spcBef>
                <a:spcPts val="320"/>
              </a:spcBef>
              <a:spcAft>
                <a:spcPts val="0"/>
              </a:spcAft>
              <a:buClr>
                <a:schemeClr val="hlink"/>
              </a:buClr>
              <a:buSzPts val="1440"/>
              <a:buFont typeface="Noto Sans Symbols"/>
              <a:buChar char="•"/>
            </a:pPr>
            <a:r>
              <a:rPr b="0" i="0" lang="en-US" sz="1600" u="none" cap="none" strike="noStrike">
                <a:solidFill>
                  <a:schemeClr val="lt1"/>
                </a:solidFill>
                <a:latin typeface="Arial"/>
                <a:ea typeface="Arial"/>
                <a:cs typeface="Arial"/>
                <a:sym typeface="Arial"/>
              </a:rPr>
              <a:t>For example, if given the question:  “Should I subpoena the police officer to appear at my hearing?” You could answer:  “I can’t give you legal advice.  You need to talk to an attorney.”  However, you can also say:  “I can’t tell you whether you should or shouldn’t take a particular action in your case. However, I can explain how to get a subpoena and provide some general education about calling police officers as witnesses.  In this jurisdiction, a police officer cannot appear in court without a subpoena because of the requirements of the police department.  If you think the officer is important to presenting your case and you can’t otherwise get that information across, you can decide to subpoena the officer.  Again, I’m not suggesting it is a good idea in your case.  It is up to you to figure that out.  If you decide to, I can discuss the forms for subpoenas.”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Shape 287"/>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4400" u="none" cap="none" strike="noStrike">
              <a:solidFill>
                <a:schemeClr val="lt2"/>
              </a:solidFill>
              <a:latin typeface="Arial"/>
              <a:ea typeface="Arial"/>
              <a:cs typeface="Arial"/>
              <a:sym typeface="Arial"/>
            </a:endParaRPr>
          </a:p>
        </p:txBody>
      </p:sp>
      <p:sp>
        <p:nvSpPr>
          <p:cNvPr id="288" name="Shape 288"/>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hlink"/>
              </a:buClr>
              <a:buSzPts val="1800"/>
              <a:buFont typeface="Noto Sans Symbols"/>
              <a:buChar char="•"/>
            </a:pPr>
            <a:r>
              <a:rPr b="0" i="0" lang="en-US" sz="2000" u="none" cap="none" strike="noStrike">
                <a:solidFill>
                  <a:schemeClr val="lt1"/>
                </a:solidFill>
                <a:latin typeface="Arial"/>
                <a:ea typeface="Arial"/>
                <a:cs typeface="Arial"/>
                <a:sym typeface="Arial"/>
              </a:rPr>
              <a:t>Also, you can use hypotheticals when speaking with customers, varying facts enough that the scenario doesn’t exactly match up with the customer’s situation but is still illustrative of the point to be made.  For example, the customer says, “Should I file a motion to modify because my child’s father is now homeless, living in his car?”  You could answer, “I can’t tell you whether you should or shouldn’t take action in your case.  I can tell you that the statute to modify requires a change in circumstances.  Examples of possible change in circumstances are a change in a parent’s living arrangements such as living in a homeless shelter with nowhere for the child to stay, moving out of state, going to jail, etc.  If you think living in a car is a change that affects your child, you can ask the court to modify the custody arrangement.  I can show you the options for forms that you can choose to file.”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Shape 181"/>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none" cap="none" strike="noStrike">
                <a:solidFill>
                  <a:schemeClr val="lt2"/>
                </a:solidFill>
                <a:latin typeface="Arial"/>
                <a:ea typeface="Arial"/>
                <a:cs typeface="Arial"/>
                <a:sym typeface="Arial"/>
              </a:rPr>
              <a:t>Definitions</a:t>
            </a:r>
            <a:endParaRPr/>
          </a:p>
        </p:txBody>
      </p:sp>
      <p:sp>
        <p:nvSpPr>
          <p:cNvPr id="182" name="Shape 182"/>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Legal information</a:t>
            </a:r>
            <a:endParaRPr/>
          </a:p>
          <a:p>
            <a:pPr indent="-342900" lvl="0" marL="342900" marR="0" rtl="0" algn="l">
              <a:spcBef>
                <a:spcPts val="640"/>
              </a:spcBef>
              <a:spcAft>
                <a:spcPts val="0"/>
              </a:spcAft>
              <a:buClr>
                <a:schemeClr val="hlink"/>
              </a:buClr>
              <a:buFont typeface="Noto Sans Symbols"/>
              <a:buNone/>
            </a:pPr>
            <a:r>
              <a:rPr b="0" i="0" lang="en-US" sz="3200" u="none" cap="none" strike="noStrike">
                <a:solidFill>
                  <a:schemeClr val="lt1"/>
                </a:solidFill>
                <a:latin typeface="Arial"/>
                <a:ea typeface="Arial"/>
                <a:cs typeface="Arial"/>
                <a:sym typeface="Arial"/>
              </a:rPr>
              <a:t>	Facts about the law and the legal process</a:t>
            </a:r>
            <a:endParaRPr/>
          </a:p>
          <a:p>
            <a:pPr indent="-342900" lvl="0" marL="342900" marR="0" rtl="0" algn="l">
              <a:spcBef>
                <a:spcPts val="64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Legal advice</a:t>
            </a:r>
            <a:endParaRPr/>
          </a:p>
          <a:p>
            <a:pPr indent="-342900" lvl="0" marL="342900" marR="0" rtl="0" algn="l">
              <a:spcBef>
                <a:spcPts val="640"/>
              </a:spcBef>
              <a:spcAft>
                <a:spcPts val="0"/>
              </a:spcAft>
              <a:buClr>
                <a:schemeClr val="hlink"/>
              </a:buClr>
              <a:buFont typeface="Noto Sans Symbols"/>
              <a:buNone/>
            </a:pPr>
            <a:r>
              <a:rPr b="0" i="0" lang="en-US" sz="3200" u="none" cap="none" strike="noStrike">
                <a:solidFill>
                  <a:schemeClr val="lt1"/>
                </a:solidFill>
                <a:latin typeface="Arial"/>
                <a:ea typeface="Arial"/>
                <a:cs typeface="Arial"/>
                <a:sym typeface="Arial"/>
              </a:rPr>
              <a:t>	Advice about the course of action a client should take to further his or her own best interests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2">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2" name="Shape 292"/>
        <p:cNvGrpSpPr/>
        <p:nvPr/>
      </p:nvGrpSpPr>
      <p:grpSpPr>
        <a:xfrm>
          <a:off x="0" y="0"/>
          <a:ext cx="0" cy="0"/>
          <a:chOff x="0" y="0"/>
          <a:chExt cx="0" cy="0"/>
        </a:xfrm>
      </p:grpSpPr>
      <p:sp>
        <p:nvSpPr>
          <p:cNvPr id="293" name="Shape 293"/>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none" cap="none" strike="noStrike">
                <a:solidFill>
                  <a:schemeClr val="lt2"/>
                </a:solidFill>
                <a:latin typeface="Arial"/>
                <a:ea typeface="Arial"/>
                <a:cs typeface="Arial"/>
                <a:sym typeface="Arial"/>
              </a:rPr>
              <a:t>Questions from Litigants</a:t>
            </a:r>
            <a:br>
              <a:rPr b="0" i="0" lang="en-US" sz="4400" u="none" cap="none" strike="noStrike">
                <a:solidFill>
                  <a:schemeClr val="lt2"/>
                </a:solidFill>
                <a:latin typeface="Arial"/>
                <a:ea typeface="Arial"/>
                <a:cs typeface="Arial"/>
                <a:sym typeface="Arial"/>
              </a:rPr>
            </a:br>
            <a:r>
              <a:rPr b="0" i="0" lang="en-US" sz="4400" u="none" cap="none" strike="noStrike">
                <a:solidFill>
                  <a:schemeClr val="lt2"/>
                </a:solidFill>
                <a:latin typeface="Arial"/>
                <a:ea typeface="Arial"/>
                <a:cs typeface="Arial"/>
                <a:sym typeface="Arial"/>
              </a:rPr>
              <a:t>How would you answer?</a:t>
            </a:r>
            <a:endParaRPr b="0" i="0" sz="4400" u="none" cap="none" strike="noStrike">
              <a:solidFill>
                <a:schemeClr val="lt2"/>
              </a:solidFill>
              <a:latin typeface="Arial"/>
              <a:ea typeface="Arial"/>
              <a:cs typeface="Arial"/>
              <a:sym typeface="Arial"/>
            </a:endParaRPr>
          </a:p>
        </p:txBody>
      </p:sp>
      <p:sp>
        <p:nvSpPr>
          <p:cNvPr id="294" name="Shape 294"/>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514350" lvl="0" marL="514350" marR="0" rtl="0" algn="l">
              <a:spcBef>
                <a:spcPts val="0"/>
              </a:spcBef>
              <a:spcAft>
                <a:spcPts val="0"/>
              </a:spcAft>
              <a:buClr>
                <a:schemeClr val="hlink"/>
              </a:buClr>
              <a:buFont typeface="Noto Sans Symbols"/>
              <a:buNone/>
            </a:pPr>
            <a:r>
              <a:rPr b="0" i="0" lang="en-US" sz="3200" u="none" cap="none" strike="noStrike">
                <a:solidFill>
                  <a:schemeClr val="lt1"/>
                </a:solidFill>
                <a:latin typeface="Arial"/>
                <a:ea typeface="Arial"/>
                <a:cs typeface="Arial"/>
                <a:sym typeface="Arial"/>
              </a:rPr>
              <a:t>1. Should I hire an attorney?  Do I need to have an attorney?  </a:t>
            </a:r>
            <a:endParaRPr/>
          </a:p>
          <a:p>
            <a:pPr indent="-514350" lvl="0" marL="514350" marR="0" rtl="0" algn="l">
              <a:spcBef>
                <a:spcPts val="640"/>
              </a:spcBef>
              <a:spcAft>
                <a:spcPts val="0"/>
              </a:spcAft>
              <a:buClr>
                <a:schemeClr val="hlink"/>
              </a:buClr>
              <a:buFont typeface="Noto Sans Symbols"/>
              <a:buNone/>
            </a:pPr>
            <a:r>
              <a:rPr b="0" i="0" lang="en-US" sz="3200" u="none" cap="none" strike="noStrike">
                <a:solidFill>
                  <a:schemeClr val="lt1"/>
                </a:solidFill>
                <a:latin typeface="Arial"/>
                <a:ea typeface="Arial"/>
                <a:cs typeface="Arial"/>
                <a:sym typeface="Arial"/>
              </a:rPr>
              <a:t>2. My ex refuses to let me have my daughter on Saturday nights even though that is what the court order says.  What can I do?</a:t>
            </a:r>
            <a:endParaRPr/>
          </a:p>
          <a:p>
            <a:pPr indent="-514350" lvl="0" marL="514350" marR="0" rtl="0" algn="l">
              <a:spcBef>
                <a:spcPts val="640"/>
              </a:spcBef>
              <a:spcAft>
                <a:spcPts val="0"/>
              </a:spcAft>
              <a:buClr>
                <a:schemeClr val="hlink"/>
              </a:buClr>
              <a:buFont typeface="Noto Sans Symbols"/>
              <a:buNone/>
            </a:pPr>
            <a:r>
              <a:rPr b="0" i="0" lang="en-US" sz="3200" u="none" cap="none" strike="noStrike">
                <a:solidFill>
                  <a:schemeClr val="lt1"/>
                </a:solidFill>
                <a:latin typeface="Arial"/>
                <a:ea typeface="Arial"/>
                <a:cs typeface="Arial"/>
                <a:sym typeface="Arial"/>
              </a:rPr>
              <a:t>3. My husband and I are separated.  He is an illegal alien.  I want to make sure he cannot get my daughter.  What do I do?</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4">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8" name="Shape 298"/>
        <p:cNvGrpSpPr/>
        <p:nvPr/>
      </p:nvGrpSpPr>
      <p:grpSpPr>
        <a:xfrm>
          <a:off x="0" y="0"/>
          <a:ext cx="0" cy="0"/>
          <a:chOff x="0" y="0"/>
          <a:chExt cx="0" cy="0"/>
        </a:xfrm>
      </p:grpSpPr>
      <p:sp>
        <p:nvSpPr>
          <p:cNvPr id="299" name="Shape 299"/>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none" cap="none" strike="noStrike">
                <a:solidFill>
                  <a:schemeClr val="lt2"/>
                </a:solidFill>
                <a:latin typeface="Arial"/>
                <a:ea typeface="Arial"/>
                <a:cs typeface="Arial"/>
                <a:sym typeface="Arial"/>
              </a:rPr>
              <a:t>Questions from Litigants</a:t>
            </a:r>
            <a:endParaRPr b="0" i="0" sz="4400" u="none" cap="none" strike="noStrike">
              <a:solidFill>
                <a:schemeClr val="lt2"/>
              </a:solidFill>
              <a:latin typeface="Arial"/>
              <a:ea typeface="Arial"/>
              <a:cs typeface="Arial"/>
              <a:sym typeface="Arial"/>
            </a:endParaRPr>
          </a:p>
        </p:txBody>
      </p:sp>
      <p:sp>
        <p:nvSpPr>
          <p:cNvPr id="300" name="Shape 300"/>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hlink"/>
              </a:buClr>
              <a:buFont typeface="Noto Sans Symbols"/>
              <a:buNone/>
            </a:pPr>
            <a:r>
              <a:rPr b="0" i="0" lang="en-US" sz="3200" u="none" cap="none" strike="noStrike">
                <a:solidFill>
                  <a:schemeClr val="lt1"/>
                </a:solidFill>
                <a:latin typeface="Arial"/>
                <a:ea typeface="Arial"/>
                <a:cs typeface="Arial"/>
                <a:sym typeface="Arial"/>
              </a:rPr>
              <a:t>4. The father of my child is not on the birth certificate and has been away most of her life.  He just showed up and wants to start supporting her and seeing her.  I don’t want to let him see her and am afraid that he will take her away from me.  What do I do?</a:t>
            </a:r>
            <a:endParaRPr/>
          </a:p>
          <a:p>
            <a:pPr indent="-342900" lvl="0" marL="342900" marR="0" rtl="0" algn="l">
              <a:spcBef>
                <a:spcPts val="640"/>
              </a:spcBef>
              <a:spcAft>
                <a:spcPts val="0"/>
              </a:spcAft>
              <a:buClr>
                <a:schemeClr val="hlink"/>
              </a:buClr>
              <a:buFont typeface="Noto Sans Symbols"/>
              <a:buNone/>
            </a:pPr>
            <a:r>
              <a:rPr b="0" i="0" lang="en-US" sz="3200" u="none" cap="none" strike="noStrike">
                <a:solidFill>
                  <a:schemeClr val="lt1"/>
                </a:solidFill>
                <a:latin typeface="Arial"/>
                <a:ea typeface="Arial"/>
                <a:cs typeface="Arial"/>
                <a:sym typeface="Arial"/>
              </a:rPr>
              <a:t>5. Do you have a form to establish joint legal custody?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0">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4" name="Shape 304"/>
        <p:cNvGrpSpPr/>
        <p:nvPr/>
      </p:nvGrpSpPr>
      <p:grpSpPr>
        <a:xfrm>
          <a:off x="0" y="0"/>
          <a:ext cx="0" cy="0"/>
          <a:chOff x="0" y="0"/>
          <a:chExt cx="0" cy="0"/>
        </a:xfrm>
      </p:grpSpPr>
      <p:sp>
        <p:nvSpPr>
          <p:cNvPr id="305" name="Shape 305"/>
          <p:cNvSpPr txBox="1"/>
          <p:nvPr>
            <p:ph type="ctrTitle"/>
          </p:nvPr>
        </p:nvSpPr>
        <p:spPr>
          <a:xfrm>
            <a:off x="457200" y="1600200"/>
            <a:ext cx="8229600" cy="18288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800" u="none" cap="none" strike="noStrike">
                <a:solidFill>
                  <a:schemeClr val="lt2"/>
                </a:solidFill>
                <a:latin typeface="Arial"/>
                <a:ea typeface="Arial"/>
                <a:cs typeface="Arial"/>
                <a:sym typeface="Arial"/>
              </a:rPr>
              <a:t>Thank You For Participating</a:t>
            </a:r>
            <a:endParaRPr b="0" i="0" sz="4800" u="none" cap="none" strike="noStrike">
              <a:solidFill>
                <a:schemeClr val="lt2"/>
              </a:solidFill>
              <a:latin typeface="Arial"/>
              <a:ea typeface="Arial"/>
              <a:cs typeface="Arial"/>
              <a:sym typeface="Arial"/>
            </a:endParaRPr>
          </a:p>
        </p:txBody>
      </p:sp>
      <p:sp>
        <p:nvSpPr>
          <p:cNvPr id="306" name="Shape 306"/>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hlink"/>
              </a:buClr>
              <a:buFont typeface="Noto Sans Symbols"/>
              <a:buNone/>
            </a:pPr>
            <a:r>
              <a:t/>
            </a:r>
            <a:endParaRPr b="0" i="0" sz="3600" u="none" cap="none" strike="noStrike">
              <a:solidFill>
                <a:schemeClr val="lt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Shape 187"/>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none" cap="none" strike="noStrike">
                <a:solidFill>
                  <a:schemeClr val="lt2"/>
                </a:solidFill>
                <a:latin typeface="Arial"/>
                <a:ea typeface="Arial"/>
                <a:cs typeface="Arial"/>
                <a:sym typeface="Arial"/>
              </a:rPr>
              <a:t>Unauthorized Practice of Law</a:t>
            </a:r>
            <a:endParaRPr/>
          </a:p>
        </p:txBody>
      </p:sp>
      <p:sp>
        <p:nvSpPr>
          <p:cNvPr id="188" name="Shape 188"/>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285750" lvl="1" marL="742950" marR="0" rtl="0" algn="l">
              <a:lnSpc>
                <a:spcPct val="80000"/>
              </a:lnSpc>
              <a:spcBef>
                <a:spcPts val="0"/>
              </a:spcBef>
              <a:spcAft>
                <a:spcPts val="0"/>
              </a:spcAft>
              <a:buClr>
                <a:schemeClr val="lt1"/>
              </a:buClr>
              <a:buFont typeface="Arial"/>
              <a:buNone/>
            </a:pPr>
            <a:r>
              <a:rPr b="1" i="0" lang="en-US" sz="2000" u="none" cap="none" strike="noStrike">
                <a:solidFill>
                  <a:schemeClr val="lt1"/>
                </a:solidFill>
                <a:latin typeface="Arial"/>
                <a:ea typeface="Arial"/>
                <a:cs typeface="Arial"/>
                <a:sym typeface="Arial"/>
              </a:rPr>
              <a:t>Rule 63. Unauthorized Practice of Law - AS 08.08.230.</a:t>
            </a:r>
            <a:endParaRPr/>
          </a:p>
          <a:p>
            <a:pPr indent="-285750" lvl="1" marL="742950" marR="0" rtl="0" algn="l">
              <a:lnSpc>
                <a:spcPct val="80000"/>
              </a:lnSpc>
              <a:spcBef>
                <a:spcPts val="400"/>
              </a:spcBef>
              <a:spcAft>
                <a:spcPts val="0"/>
              </a:spcAft>
              <a:buClr>
                <a:schemeClr val="lt1"/>
              </a:buClr>
              <a:buFont typeface="Arial"/>
              <a:buNone/>
            </a:pPr>
            <a:r>
              <a:t/>
            </a:r>
            <a:endParaRPr b="1" i="0" sz="2000" u="none" cap="none" strike="noStrike">
              <a:solidFill>
                <a:schemeClr val="lt1"/>
              </a:solidFill>
              <a:latin typeface="Arial"/>
              <a:ea typeface="Arial"/>
              <a:cs typeface="Arial"/>
              <a:sym typeface="Arial"/>
            </a:endParaRPr>
          </a:p>
          <a:p>
            <a:pPr indent="-285750" lvl="1" marL="742950" marR="0" rtl="0" algn="l">
              <a:lnSpc>
                <a:spcPct val="80000"/>
              </a:lnSpc>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For purposes of AS 08.08.230 (making unauthorized practice of law a misdemeanor), "practice of law" is defined as:</a:t>
            </a:r>
            <a:endParaRPr/>
          </a:p>
          <a:p>
            <a:pPr indent="-285750" lvl="1" marL="742950" marR="0" rtl="0" algn="l">
              <a:lnSpc>
                <a:spcPct val="80000"/>
              </a:lnSpc>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(a) representing oneself by words or conduct to be an attorney, and, if the person is authorized to practice law in another jurisdiction but is not a member of the Alaska Bar Association, representing oneself to be a member of the Alaska Bar Association; and</a:t>
            </a:r>
            <a:endParaRPr/>
          </a:p>
          <a:p>
            <a:pPr indent="-285750" lvl="1" marL="742950" marR="0" rtl="0" algn="l">
              <a:lnSpc>
                <a:spcPct val="80000"/>
              </a:lnSpc>
              <a:spcBef>
                <a:spcPts val="400"/>
              </a:spcBef>
              <a:spcAft>
                <a:spcPts val="0"/>
              </a:spcAft>
              <a:buClr>
                <a:schemeClr val="lt1"/>
              </a:buClr>
              <a:buFont typeface="Arial"/>
              <a:buNone/>
            </a:pPr>
            <a:r>
              <a:rPr b="0" i="0" lang="en-US" sz="2000" u="none" cap="none" strike="noStrike">
                <a:solidFill>
                  <a:schemeClr val="lt1"/>
                </a:solidFill>
                <a:latin typeface="Arial"/>
                <a:ea typeface="Arial"/>
                <a:cs typeface="Arial"/>
                <a:sym typeface="Arial"/>
              </a:rPr>
              <a:t>(b) either (i) representing another before a court or governmental body which is operating in its adjudicative capacity, including the submission of pleadings, or (ii), for compensation, providing advice or preparing documents for another which affect legal rights or duties.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Shape 193"/>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none" cap="none" strike="noStrike">
                <a:solidFill>
                  <a:schemeClr val="lt2"/>
                </a:solidFill>
                <a:latin typeface="Arial"/>
                <a:ea typeface="Arial"/>
                <a:cs typeface="Arial"/>
                <a:sym typeface="Arial"/>
              </a:rPr>
              <a:t>Is it Legal Advice?</a:t>
            </a:r>
            <a:endParaRPr/>
          </a:p>
        </p:txBody>
      </p:sp>
      <p:sp>
        <p:nvSpPr>
          <p:cNvPr id="194" name="Shape 194"/>
          <p:cNvSpPr/>
          <p:nvPr>
            <p:ph idx="2" type="clipArt"/>
          </p:nvPr>
        </p:nvSpPr>
        <p:spPr>
          <a:xfrm>
            <a:off x="457200" y="1600200"/>
            <a:ext cx="8148638" cy="4530725"/>
          </a:xfrm>
          <a:prstGeom prst="rect">
            <a:avLst/>
          </a:prstGeom>
          <a:noFill/>
          <a:ln>
            <a:noFill/>
          </a:ln>
        </p:spPr>
        <p:txBody>
          <a:bodyPr anchorCtr="0" anchor="t" bIns="91425" lIns="91425" spcFirstLastPara="1" rIns="91425" wrap="square" tIns="91425">
            <a:noAutofit/>
          </a:bodyPr>
          <a:lstStyle/>
          <a:p>
            <a:pPr indent="-160020" lvl="0" marL="342900">
              <a:spcBef>
                <a:spcPts val="640"/>
              </a:spcBef>
              <a:spcAft>
                <a:spcPts val="0"/>
              </a:spcAft>
              <a:buNone/>
            </a:pPr>
            <a:r>
              <a:t/>
            </a:r>
            <a:endParaRPr/>
          </a:p>
        </p:txBody>
      </p:sp>
      <p:sp>
        <p:nvSpPr>
          <p:cNvPr id="195" name="Shape 195"/>
          <p:cNvSpPr txBox="1"/>
          <p:nvPr>
            <p:ph idx="1" type="body"/>
          </p:nvPr>
        </p:nvSpPr>
        <p:spPr>
          <a:xfrm>
            <a:off x="4652963" y="1600200"/>
            <a:ext cx="4033837" cy="4530725"/>
          </a:xfrm>
          <a:prstGeom prst="rect">
            <a:avLst/>
          </a:prstGeom>
          <a:noFill/>
          <a:ln>
            <a:noFill/>
          </a:ln>
        </p:spPr>
        <p:txBody>
          <a:bodyPr anchorCtr="0" anchor="t" bIns="45700" lIns="91425" spcFirstLastPara="1" rIns="91425" wrap="square" tIns="45700">
            <a:noAutofit/>
          </a:bodyPr>
          <a:lstStyle/>
          <a:p>
            <a:pPr indent="-182880" lvl="0" marL="342900" marR="0" rtl="0" algn="l">
              <a:spcBef>
                <a:spcPts val="0"/>
              </a:spcBef>
              <a:spcAft>
                <a:spcPts val="0"/>
              </a:spcAft>
              <a:buClr>
                <a:schemeClr val="hlink"/>
              </a:buClr>
              <a:buSzPts val="2520"/>
              <a:buFont typeface="Noto Sans Symbols"/>
              <a:buNone/>
            </a:pPr>
            <a:r>
              <a:t/>
            </a:r>
            <a:endParaRPr b="0" i="0" sz="2800" u="none" cap="none" strike="noStrike">
              <a:solidFill>
                <a:schemeClr val="lt1"/>
              </a:solidFill>
              <a:latin typeface="Arial"/>
              <a:ea typeface="Arial"/>
              <a:cs typeface="Arial"/>
              <a:sym typeface="Arial"/>
            </a:endParaRPr>
          </a:p>
        </p:txBody>
      </p:sp>
      <p:pic>
        <p:nvPicPr>
          <p:cNvPr descr="Clerk Conference" id="196" name="Shape 196"/>
          <p:cNvPicPr preferRelativeResize="0"/>
          <p:nvPr/>
        </p:nvPicPr>
        <p:blipFill rotWithShape="1">
          <a:blip r:embed="rId3">
            <a:alphaModFix/>
          </a:blip>
          <a:srcRect b="0" l="0" r="0" t="0"/>
          <a:stretch/>
        </p:blipFill>
        <p:spPr>
          <a:xfrm>
            <a:off x="457200" y="1524000"/>
            <a:ext cx="8305800" cy="46482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0" name="Shape 200"/>
        <p:cNvGrpSpPr/>
        <p:nvPr/>
      </p:nvGrpSpPr>
      <p:grpSpPr>
        <a:xfrm>
          <a:off x="0" y="0"/>
          <a:ext cx="0" cy="0"/>
          <a:chOff x="0" y="0"/>
          <a:chExt cx="0" cy="0"/>
        </a:xfrm>
      </p:grpSpPr>
      <p:sp>
        <p:nvSpPr>
          <p:cNvPr id="201" name="Shape 201"/>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sng" cap="none" strike="noStrike">
                <a:solidFill>
                  <a:schemeClr val="lt2"/>
                </a:solidFill>
                <a:latin typeface="Arial"/>
                <a:ea typeface="Arial"/>
                <a:cs typeface="Arial"/>
                <a:sym typeface="Arial"/>
              </a:rPr>
              <a:t>Listen to the Question</a:t>
            </a:r>
            <a:endParaRPr b="1" i="0" sz="4400" u="sng" cap="none" strike="noStrike">
              <a:solidFill>
                <a:schemeClr val="lt1"/>
              </a:solidFill>
              <a:latin typeface="Arial"/>
              <a:ea typeface="Arial"/>
              <a:cs typeface="Arial"/>
              <a:sym typeface="Arial"/>
            </a:endParaRPr>
          </a:p>
        </p:txBody>
      </p:sp>
      <p:sp>
        <p:nvSpPr>
          <p:cNvPr id="202" name="Shape 202"/>
          <p:cNvSpPr txBox="1"/>
          <p:nvPr>
            <p:ph idx="1" type="body"/>
          </p:nvPr>
        </p:nvSpPr>
        <p:spPr>
          <a:xfrm>
            <a:off x="1066800" y="2057400"/>
            <a:ext cx="8077200" cy="4114800"/>
          </a:xfrm>
          <a:prstGeom prst="rect">
            <a:avLst/>
          </a:prstGeom>
          <a:noFill/>
          <a:ln>
            <a:noFill/>
          </a:ln>
        </p:spPr>
        <p:txBody>
          <a:bodyPr anchorCtr="0" anchor="t" bIns="45700" lIns="91425" spcFirstLastPara="1" rIns="91425" wrap="square" tIns="45700">
            <a:noAutofit/>
          </a:bodyPr>
          <a:lstStyle/>
          <a:p>
            <a:pPr indent="-571500" lvl="0" marL="571500" marR="0" rtl="0" algn="l">
              <a:lnSpc>
                <a:spcPct val="90000"/>
              </a:lnSpc>
              <a:spcBef>
                <a:spcPts val="0"/>
              </a:spcBef>
              <a:spcAft>
                <a:spcPts val="0"/>
              </a:spcAft>
              <a:buClr>
                <a:schemeClr val="hlink"/>
              </a:buClr>
              <a:buFont typeface="Noto Sans Symbols"/>
              <a:buNone/>
            </a:pPr>
            <a:r>
              <a:rPr b="1" i="0" lang="en-US" sz="2000" u="none" cap="none" strike="noStrike">
                <a:solidFill>
                  <a:schemeClr val="lt1"/>
                </a:solidFill>
                <a:latin typeface="Arial"/>
                <a:ea typeface="Arial"/>
                <a:cs typeface="Arial"/>
                <a:sym typeface="Arial"/>
              </a:rPr>
              <a:t>TIP:</a:t>
            </a:r>
            <a:r>
              <a:rPr b="0" i="0" lang="en-US" sz="2000" u="none" cap="none" strike="noStrike">
                <a:solidFill>
                  <a:schemeClr val="lt1"/>
                </a:solidFill>
                <a:latin typeface="Arial"/>
                <a:ea typeface="Arial"/>
                <a:cs typeface="Arial"/>
                <a:sym typeface="Arial"/>
              </a:rPr>
              <a:t> 	Listen carefully to what people are asking you.  The following phrases are clues as to whether someone is asking you for legal information or legal advice:</a:t>
            </a:r>
            <a:endParaRPr/>
          </a:p>
          <a:p>
            <a:pPr indent="-457200" lvl="0" marL="571500" marR="0" rtl="0" algn="l">
              <a:lnSpc>
                <a:spcPct val="90000"/>
              </a:lnSpc>
              <a:spcBef>
                <a:spcPts val="400"/>
              </a:spcBef>
              <a:spcAft>
                <a:spcPts val="0"/>
              </a:spcAft>
              <a:buClr>
                <a:schemeClr val="hlink"/>
              </a:buClr>
              <a:buSzPts val="1800"/>
              <a:buFont typeface="Noto Sans Symbols"/>
              <a:buNone/>
            </a:pPr>
            <a:r>
              <a:t/>
            </a:r>
            <a:endParaRPr b="0" i="0" sz="2000" u="none" cap="none" strike="noStrike">
              <a:solidFill>
                <a:schemeClr val="lt1"/>
              </a:solidFill>
              <a:latin typeface="Arial"/>
              <a:ea typeface="Arial"/>
              <a:cs typeface="Arial"/>
              <a:sym typeface="Arial"/>
            </a:endParaRPr>
          </a:p>
          <a:p>
            <a:pPr indent="-571500" lvl="0" marL="571500" marR="0" rtl="0" algn="l">
              <a:lnSpc>
                <a:spcPct val="90000"/>
              </a:lnSpc>
              <a:spcBef>
                <a:spcPts val="400"/>
              </a:spcBef>
              <a:spcAft>
                <a:spcPts val="0"/>
              </a:spcAft>
              <a:buClr>
                <a:schemeClr val="hlink"/>
              </a:buClr>
              <a:buFont typeface="Noto Sans Symbols"/>
              <a:buNone/>
            </a:pPr>
            <a:r>
              <a:rPr b="0" i="0" lang="en-US" sz="2000" u="none" cap="none" strike="noStrike">
                <a:solidFill>
                  <a:schemeClr val="lt1"/>
                </a:solidFill>
                <a:latin typeface="Arial"/>
                <a:ea typeface="Arial"/>
                <a:cs typeface="Arial"/>
                <a:sym typeface="Arial"/>
              </a:rPr>
              <a:t>Probably asking for </a:t>
            </a:r>
            <a:r>
              <a:rPr b="1" i="0" lang="en-US" sz="2000" u="none" cap="none" strike="noStrike">
                <a:solidFill>
                  <a:schemeClr val="lt1"/>
                </a:solidFill>
                <a:latin typeface="Arial"/>
                <a:ea typeface="Arial"/>
                <a:cs typeface="Arial"/>
                <a:sym typeface="Arial"/>
              </a:rPr>
              <a:t>legal information:</a:t>
            </a:r>
            <a:r>
              <a:rPr b="0" i="0" lang="en-US" sz="2000" u="none" cap="none" strike="noStrike">
                <a:solidFill>
                  <a:schemeClr val="lt1"/>
                </a:solidFill>
                <a:latin typeface="Arial"/>
                <a:ea typeface="Arial"/>
                <a:cs typeface="Arial"/>
                <a:sym typeface="Arial"/>
              </a:rPr>
              <a:t>	“</a:t>
            </a:r>
            <a:r>
              <a:rPr b="0" i="0" lang="en-US" sz="2000" u="sng" cap="none" strike="noStrike">
                <a:solidFill>
                  <a:schemeClr val="lt1"/>
                </a:solidFill>
                <a:latin typeface="Arial"/>
                <a:ea typeface="Arial"/>
                <a:cs typeface="Arial"/>
                <a:sym typeface="Arial"/>
              </a:rPr>
              <a:t>What</a:t>
            </a:r>
            <a:r>
              <a:rPr b="0" i="0" lang="en-US" sz="2000" u="none" cap="none" strike="noStrike">
                <a:solidFill>
                  <a:schemeClr val="lt1"/>
                </a:solidFill>
                <a:latin typeface="Arial"/>
                <a:ea typeface="Arial"/>
                <a:cs typeface="Arial"/>
                <a:sym typeface="Arial"/>
              </a:rPr>
              <a:t> will happen at …?”</a:t>
            </a:r>
            <a:endParaRPr b="0" i="0" sz="2400" u="none" cap="none" strike="noStrike">
              <a:solidFill>
                <a:schemeClr val="lt1"/>
              </a:solidFill>
              <a:latin typeface="Arial"/>
              <a:ea typeface="Arial"/>
              <a:cs typeface="Arial"/>
              <a:sym typeface="Arial"/>
            </a:endParaRPr>
          </a:p>
          <a:p>
            <a:pPr indent="-571500" lvl="0" marL="571500" marR="0" rtl="0" algn="l">
              <a:lnSpc>
                <a:spcPct val="90000"/>
              </a:lnSpc>
              <a:spcBef>
                <a:spcPts val="480"/>
              </a:spcBef>
              <a:spcAft>
                <a:spcPts val="0"/>
              </a:spcAft>
              <a:buClr>
                <a:schemeClr val="hlink"/>
              </a:buClr>
              <a:buFont typeface="Noto Sans Symbols"/>
              <a:buNone/>
            </a:pPr>
            <a:r>
              <a:rPr b="0" i="0" lang="en-US" sz="2400" u="none" cap="none" strike="noStrike">
                <a:solidFill>
                  <a:schemeClr val="lt1"/>
                </a:solidFill>
                <a:latin typeface="Arial"/>
                <a:ea typeface="Arial"/>
                <a:cs typeface="Arial"/>
                <a:sym typeface="Arial"/>
              </a:rPr>
              <a:t>		</a:t>
            </a:r>
            <a:r>
              <a:rPr b="0" i="0" lang="en-US" sz="2000" u="none" cap="none" strike="noStrike">
                <a:solidFill>
                  <a:schemeClr val="lt1"/>
                </a:solidFill>
                <a:latin typeface="Arial"/>
                <a:ea typeface="Arial"/>
                <a:cs typeface="Arial"/>
                <a:sym typeface="Arial"/>
              </a:rPr>
              <a:t>“</a:t>
            </a:r>
            <a:r>
              <a:rPr b="0" i="0" lang="en-US" sz="2000" u="sng" cap="none" strike="noStrike">
                <a:solidFill>
                  <a:schemeClr val="lt1"/>
                </a:solidFill>
                <a:latin typeface="Arial"/>
                <a:ea typeface="Arial"/>
                <a:cs typeface="Arial"/>
                <a:sym typeface="Arial"/>
              </a:rPr>
              <a:t>Does</a:t>
            </a:r>
            <a:r>
              <a:rPr b="0" i="0" lang="en-US" sz="2000" u="none" cap="none" strike="noStrike">
                <a:solidFill>
                  <a:schemeClr val="lt1"/>
                </a:solidFill>
                <a:latin typeface="Arial"/>
                <a:ea typeface="Arial"/>
                <a:cs typeface="Arial"/>
                <a:sym typeface="Arial"/>
              </a:rPr>
              <a:t> the court have forms?</a:t>
            </a:r>
            <a:endParaRPr/>
          </a:p>
          <a:p>
            <a:pPr indent="-571500" lvl="0" marL="571500" marR="0" rtl="0" algn="l">
              <a:lnSpc>
                <a:spcPct val="90000"/>
              </a:lnSpc>
              <a:spcBef>
                <a:spcPts val="400"/>
              </a:spcBef>
              <a:spcAft>
                <a:spcPts val="0"/>
              </a:spcAft>
              <a:buClr>
                <a:schemeClr val="hlink"/>
              </a:buClr>
              <a:buFont typeface="Noto Sans Symbols"/>
              <a:buNone/>
            </a:pPr>
            <a:r>
              <a:rPr b="0" i="0" lang="en-US" sz="2000" u="none" cap="none" strike="noStrike">
                <a:solidFill>
                  <a:schemeClr val="lt1"/>
                </a:solidFill>
                <a:latin typeface="Arial"/>
                <a:ea typeface="Arial"/>
                <a:cs typeface="Arial"/>
                <a:sym typeface="Arial"/>
              </a:rPr>
              <a:t>		“</a:t>
            </a:r>
            <a:r>
              <a:rPr b="0" i="0" lang="en-US" sz="2000" u="sng" cap="none" strike="noStrike">
                <a:solidFill>
                  <a:schemeClr val="lt1"/>
                </a:solidFill>
                <a:latin typeface="Arial"/>
                <a:ea typeface="Arial"/>
                <a:cs typeface="Arial"/>
                <a:sym typeface="Arial"/>
              </a:rPr>
              <a:t>How</a:t>
            </a:r>
            <a:r>
              <a:rPr b="0" i="0" lang="en-US" sz="2000" u="none" cap="none" strike="noStrike">
                <a:solidFill>
                  <a:schemeClr val="lt1"/>
                </a:solidFill>
                <a:latin typeface="Arial"/>
                <a:ea typeface="Arial"/>
                <a:cs typeface="Arial"/>
                <a:sym typeface="Arial"/>
              </a:rPr>
              <a:t> do I …?”</a:t>
            </a:r>
            <a:endParaRPr/>
          </a:p>
          <a:p>
            <a:pPr indent="-571500" lvl="0" marL="571500" marR="0" rtl="0" algn="l">
              <a:lnSpc>
                <a:spcPct val="90000"/>
              </a:lnSpc>
              <a:spcBef>
                <a:spcPts val="400"/>
              </a:spcBef>
              <a:spcAft>
                <a:spcPts val="0"/>
              </a:spcAft>
              <a:buClr>
                <a:schemeClr val="hlink"/>
              </a:buClr>
              <a:buFont typeface="Noto Sans Symbols"/>
              <a:buNone/>
            </a:pPr>
            <a:r>
              <a:t/>
            </a:r>
            <a:endParaRPr b="0" i="0" sz="2000" u="none" cap="none" strike="noStrike">
              <a:solidFill>
                <a:schemeClr val="lt1"/>
              </a:solidFill>
              <a:latin typeface="Arial"/>
              <a:ea typeface="Arial"/>
              <a:cs typeface="Arial"/>
              <a:sym typeface="Arial"/>
            </a:endParaRPr>
          </a:p>
          <a:p>
            <a:pPr indent="-571500" lvl="0" marL="571500" marR="0" rtl="0" algn="l">
              <a:lnSpc>
                <a:spcPct val="90000"/>
              </a:lnSpc>
              <a:spcBef>
                <a:spcPts val="400"/>
              </a:spcBef>
              <a:spcAft>
                <a:spcPts val="0"/>
              </a:spcAft>
              <a:buClr>
                <a:schemeClr val="hlink"/>
              </a:buClr>
              <a:buFont typeface="Noto Sans Symbols"/>
              <a:buNone/>
            </a:pPr>
            <a:r>
              <a:rPr b="0" i="0" lang="en-US" sz="2000" u="none" cap="none" strike="noStrike">
                <a:solidFill>
                  <a:schemeClr val="lt1"/>
                </a:solidFill>
                <a:latin typeface="Arial"/>
                <a:ea typeface="Arial"/>
                <a:cs typeface="Arial"/>
                <a:sym typeface="Arial"/>
              </a:rPr>
              <a:t>Probably asking for </a:t>
            </a:r>
            <a:r>
              <a:rPr b="1" i="0" lang="en-US" sz="2000" u="none" cap="none" strike="noStrike">
                <a:solidFill>
                  <a:schemeClr val="lt1"/>
                </a:solidFill>
                <a:latin typeface="Arial"/>
                <a:ea typeface="Arial"/>
                <a:cs typeface="Arial"/>
                <a:sym typeface="Arial"/>
              </a:rPr>
              <a:t>legal advice:</a:t>
            </a:r>
            <a:r>
              <a:rPr b="0" i="0" lang="en-US" sz="2000" u="none" cap="none" strike="noStrike">
                <a:solidFill>
                  <a:schemeClr val="lt1"/>
                </a:solidFill>
                <a:latin typeface="Arial"/>
                <a:ea typeface="Arial"/>
                <a:cs typeface="Arial"/>
                <a:sym typeface="Arial"/>
              </a:rPr>
              <a:t>	“</a:t>
            </a:r>
            <a:r>
              <a:rPr b="0" i="0" lang="en-US" sz="2000" u="sng" cap="none" strike="noStrike">
                <a:solidFill>
                  <a:schemeClr val="lt1"/>
                </a:solidFill>
                <a:latin typeface="Arial"/>
                <a:ea typeface="Arial"/>
                <a:cs typeface="Arial"/>
                <a:sym typeface="Arial"/>
              </a:rPr>
              <a:t>Should</a:t>
            </a:r>
            <a:r>
              <a:rPr b="0" i="0" lang="en-US" sz="2000" u="none" cap="none" strike="noStrike">
                <a:solidFill>
                  <a:schemeClr val="lt1"/>
                </a:solidFill>
                <a:latin typeface="Arial"/>
                <a:ea typeface="Arial"/>
                <a:cs typeface="Arial"/>
                <a:sym typeface="Arial"/>
              </a:rPr>
              <a:t> I …?”</a:t>
            </a:r>
            <a:endParaRPr/>
          </a:p>
          <a:p>
            <a:pPr indent="-571500" lvl="0" marL="571500" marR="0" rtl="0" algn="l">
              <a:lnSpc>
                <a:spcPct val="90000"/>
              </a:lnSpc>
              <a:spcBef>
                <a:spcPts val="400"/>
              </a:spcBef>
              <a:spcAft>
                <a:spcPts val="0"/>
              </a:spcAft>
              <a:buClr>
                <a:schemeClr val="hlink"/>
              </a:buClr>
              <a:buFont typeface="Noto Sans Symbols"/>
              <a:buNone/>
            </a:pPr>
            <a:r>
              <a:rPr b="0" i="0" lang="en-US" sz="2000" u="none" cap="none" strike="noStrike">
                <a:solidFill>
                  <a:schemeClr val="lt1"/>
                </a:solidFill>
                <a:latin typeface="Arial"/>
                <a:ea typeface="Arial"/>
                <a:cs typeface="Arial"/>
                <a:sym typeface="Arial"/>
              </a:rPr>
              <a:t>		“Could you tell me </a:t>
            </a:r>
            <a:r>
              <a:rPr b="0" i="0" lang="en-US" sz="2000" u="sng" cap="none" strike="noStrike">
                <a:solidFill>
                  <a:schemeClr val="lt1"/>
                </a:solidFill>
                <a:latin typeface="Arial"/>
                <a:ea typeface="Arial"/>
                <a:cs typeface="Arial"/>
                <a:sym typeface="Arial"/>
              </a:rPr>
              <a:t>whether</a:t>
            </a:r>
            <a:endParaRPr b="0" i="0" sz="2000" u="none" cap="none" strike="noStrike">
              <a:solidFill>
                <a:schemeClr val="lt1"/>
              </a:solidFill>
              <a:latin typeface="Arial"/>
              <a:ea typeface="Arial"/>
              <a:cs typeface="Arial"/>
              <a:sym typeface="Arial"/>
            </a:endParaRPr>
          </a:p>
          <a:p>
            <a:pPr indent="-571500" lvl="0" marL="571500" marR="0" rtl="0" algn="l">
              <a:lnSpc>
                <a:spcPct val="80000"/>
              </a:lnSpc>
              <a:spcBef>
                <a:spcPts val="0"/>
              </a:spcBef>
              <a:spcAft>
                <a:spcPts val="0"/>
              </a:spcAft>
              <a:buClr>
                <a:schemeClr val="hlink"/>
              </a:buClr>
              <a:buFont typeface="Noto Sans Symbols"/>
              <a:buNone/>
            </a:pPr>
            <a:r>
              <a:rPr b="0" i="0" lang="en-US" sz="2000" u="none" cap="none" strike="noStrike">
                <a:solidFill>
                  <a:schemeClr val="lt1"/>
                </a:solidFill>
                <a:latin typeface="Arial"/>
                <a:ea typeface="Arial"/>
                <a:cs typeface="Arial"/>
                <a:sym typeface="Arial"/>
              </a:rPr>
              <a:t>		I should …?”</a:t>
            </a:r>
            <a:endParaRPr/>
          </a:p>
          <a:p>
            <a:pPr indent="-571500" lvl="0" marL="571500" marR="0" rtl="0" algn="l">
              <a:lnSpc>
                <a:spcPct val="90000"/>
              </a:lnSpc>
              <a:spcBef>
                <a:spcPts val="500"/>
              </a:spcBef>
              <a:spcAft>
                <a:spcPts val="0"/>
              </a:spcAft>
              <a:buClr>
                <a:schemeClr val="hlink"/>
              </a:buClr>
              <a:buFont typeface="Noto Sans Symbols"/>
              <a:buNone/>
            </a:pPr>
            <a:r>
              <a:rPr b="0" i="0" lang="en-US" sz="2000" u="none" cap="none" strike="noStrike">
                <a:solidFill>
                  <a:schemeClr val="lt1"/>
                </a:solidFill>
                <a:latin typeface="Arial"/>
                <a:ea typeface="Arial"/>
                <a:cs typeface="Arial"/>
                <a:sym typeface="Arial"/>
              </a:rPr>
              <a:t>		“</a:t>
            </a:r>
            <a:r>
              <a:rPr b="0" i="0" lang="en-US" sz="2000" u="sng" cap="none" strike="noStrike">
                <a:solidFill>
                  <a:schemeClr val="lt1"/>
                </a:solidFill>
                <a:latin typeface="Arial"/>
                <a:ea typeface="Arial"/>
                <a:cs typeface="Arial"/>
                <a:sym typeface="Arial"/>
              </a:rPr>
              <a:t>Which</a:t>
            </a:r>
            <a:r>
              <a:rPr b="0" i="0" lang="en-US" sz="2000" u="none" cap="none" strike="noStrike">
                <a:solidFill>
                  <a:schemeClr val="lt1"/>
                </a:solidFill>
                <a:latin typeface="Arial"/>
                <a:ea typeface="Arial"/>
                <a:cs typeface="Arial"/>
                <a:sym typeface="Arial"/>
              </a:rPr>
              <a:t> of these is best …?”</a:t>
            </a:r>
            <a:endParaRPr/>
          </a:p>
          <a:p>
            <a:pPr indent="-571500" lvl="0" marL="571500" marR="0" rtl="0" algn="l">
              <a:lnSpc>
                <a:spcPct val="90000"/>
              </a:lnSpc>
              <a:spcBef>
                <a:spcPts val="640"/>
              </a:spcBef>
              <a:spcAft>
                <a:spcPts val="0"/>
              </a:spcAft>
              <a:buClr>
                <a:schemeClr val="hlink"/>
              </a:buClr>
              <a:buFont typeface="Noto Sans Symbols"/>
              <a:buNone/>
            </a:pPr>
            <a:r>
              <a:t/>
            </a:r>
            <a:endParaRPr b="0" i="0" sz="3200" u="none" cap="none" strike="noStrike">
              <a:solidFill>
                <a:schemeClr val="lt1"/>
              </a:solidFill>
              <a:latin typeface="Arial"/>
              <a:ea typeface="Arial"/>
              <a:cs typeface="Arial"/>
              <a:sym typeface="Arial"/>
            </a:endParaRPr>
          </a:p>
        </p:txBody>
      </p:sp>
    </p:spTree>
  </p:cSld>
  <p:clrMapOvr>
    <a:masterClrMapping/>
  </p:clrMapOvr>
  <p:transition spd="med">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01"/>
                                        </p:tgtEl>
                                        <p:attrNameLst>
                                          <p:attrName>style.visibility</p:attrName>
                                        </p:attrNameLst>
                                      </p:cBhvr>
                                      <p:to>
                                        <p:strVal val="visible"/>
                                      </p:to>
                                    </p:set>
                                    <p:animEffect filter="fade" transition="in">
                                      <p:cBhvr>
                                        <p:cTn dur="500"/>
                                        <p:tgtEl>
                                          <p:spTgt spid="201"/>
                                        </p:tgtEl>
                                      </p:cBhvr>
                                    </p:animEffect>
                                  </p:childTnLst>
                                </p:cTn>
                              </p:par>
                            </p:childTnLst>
                          </p:cTn>
                        </p:par>
                        <p:par>
                          <p:cTn fill="hold">
                            <p:stCondLst>
                              <p:cond delay="500"/>
                            </p:stCondLst>
                            <p:childTnLst>
                              <p:par>
                                <p:cTn fill="hold" nodeType="afterEffect" presetClass="entr" presetID="10" presetSubtype="0">
                                  <p:stCondLst>
                                    <p:cond delay="1000"/>
                                  </p:stCondLst>
                                  <p:childTnLst>
                                    <p:set>
                                      <p:cBhvr>
                                        <p:cTn dur="1" fill="hold">
                                          <p:stCondLst>
                                            <p:cond delay="0"/>
                                          </p:stCondLst>
                                        </p:cTn>
                                        <p:tgtEl>
                                          <p:spTgt spid="202">
                                            <p:txEl>
                                              <p:pRg end="0" st="0"/>
                                            </p:txEl>
                                          </p:spTgt>
                                        </p:tgtEl>
                                        <p:attrNameLst>
                                          <p:attrName>style.visibility</p:attrName>
                                        </p:attrNameLst>
                                      </p:cBhvr>
                                      <p:to>
                                        <p:strVal val="visible"/>
                                      </p:to>
                                    </p:set>
                                    <p:animEffect filter="fade" transition="in">
                                      <p:cBhvr>
                                        <p:cTn dur="500"/>
                                        <p:tgtEl>
                                          <p:spTgt spid="202">
                                            <p:txEl>
                                              <p:pRg end="0" st="0"/>
                                            </p:txEl>
                                          </p:spTgt>
                                        </p:tgtEl>
                                      </p:cBhvr>
                                    </p:animEffect>
                                  </p:childTnLst>
                                </p:cTn>
                              </p:par>
                            </p:childTnLst>
                          </p:cTn>
                        </p:par>
                        <p:par>
                          <p:cTn fill="hold">
                            <p:stCondLst>
                              <p:cond delay="1000"/>
                            </p:stCondLst>
                            <p:childTnLst>
                              <p:par>
                                <p:cTn fill="hold" nodeType="afterEffect" presetClass="entr" presetID="10" presetSubtype="0">
                                  <p:stCondLst>
                                    <p:cond delay="1000"/>
                                  </p:stCondLst>
                                  <p:childTnLst>
                                    <p:set>
                                      <p:cBhvr>
                                        <p:cTn dur="1" fill="hold">
                                          <p:stCondLst>
                                            <p:cond delay="0"/>
                                          </p:stCondLst>
                                        </p:cTn>
                                        <p:tgtEl>
                                          <p:spTgt spid="202">
                                            <p:txEl>
                                              <p:pRg end="1" st="1"/>
                                            </p:txEl>
                                          </p:spTgt>
                                        </p:tgtEl>
                                        <p:attrNameLst>
                                          <p:attrName>style.visibility</p:attrName>
                                        </p:attrNameLst>
                                      </p:cBhvr>
                                      <p:to>
                                        <p:strVal val="visible"/>
                                      </p:to>
                                    </p:set>
                                    <p:animEffect filter="fade" transition="in">
                                      <p:cBhvr>
                                        <p:cTn dur="500"/>
                                        <p:tgtEl>
                                          <p:spTgt spid="202">
                                            <p:txEl>
                                              <p:pRg end="1" st="1"/>
                                            </p:txEl>
                                          </p:spTgt>
                                        </p:tgtEl>
                                      </p:cBhvr>
                                    </p:animEffect>
                                  </p:childTnLst>
                                </p:cTn>
                              </p:par>
                            </p:childTnLst>
                          </p:cTn>
                        </p:par>
                        <p:par>
                          <p:cTn fill="hold">
                            <p:stCondLst>
                              <p:cond delay="1500"/>
                            </p:stCondLst>
                            <p:childTnLst>
                              <p:par>
                                <p:cTn fill="hold" nodeType="afterEffect" presetClass="entr" presetID="10" presetSubtype="0">
                                  <p:stCondLst>
                                    <p:cond delay="1000"/>
                                  </p:stCondLst>
                                  <p:childTnLst>
                                    <p:set>
                                      <p:cBhvr>
                                        <p:cTn dur="1" fill="hold">
                                          <p:stCondLst>
                                            <p:cond delay="0"/>
                                          </p:stCondLst>
                                        </p:cTn>
                                        <p:tgtEl>
                                          <p:spTgt spid="202">
                                            <p:txEl>
                                              <p:pRg end="2" st="2"/>
                                            </p:txEl>
                                          </p:spTgt>
                                        </p:tgtEl>
                                        <p:attrNameLst>
                                          <p:attrName>style.visibility</p:attrName>
                                        </p:attrNameLst>
                                      </p:cBhvr>
                                      <p:to>
                                        <p:strVal val="visible"/>
                                      </p:to>
                                    </p:set>
                                    <p:animEffect filter="fade" transition="in">
                                      <p:cBhvr>
                                        <p:cTn dur="500"/>
                                        <p:tgtEl>
                                          <p:spTgt spid="202">
                                            <p:txEl>
                                              <p:pRg end="2" st="2"/>
                                            </p:txEl>
                                          </p:spTgt>
                                        </p:tgtEl>
                                      </p:cBhvr>
                                    </p:animEffect>
                                  </p:childTnLst>
                                </p:cTn>
                              </p:par>
                            </p:childTnLst>
                          </p:cTn>
                        </p:par>
                        <p:par>
                          <p:cTn fill="hold">
                            <p:stCondLst>
                              <p:cond delay="2000"/>
                            </p:stCondLst>
                            <p:childTnLst>
                              <p:par>
                                <p:cTn fill="hold" nodeType="afterEffect" presetClass="entr" presetID="10" presetSubtype="0">
                                  <p:stCondLst>
                                    <p:cond delay="1000"/>
                                  </p:stCondLst>
                                  <p:childTnLst>
                                    <p:set>
                                      <p:cBhvr>
                                        <p:cTn dur="1" fill="hold">
                                          <p:stCondLst>
                                            <p:cond delay="0"/>
                                          </p:stCondLst>
                                        </p:cTn>
                                        <p:tgtEl>
                                          <p:spTgt spid="202">
                                            <p:txEl>
                                              <p:pRg end="3" st="3"/>
                                            </p:txEl>
                                          </p:spTgt>
                                        </p:tgtEl>
                                        <p:attrNameLst>
                                          <p:attrName>style.visibility</p:attrName>
                                        </p:attrNameLst>
                                      </p:cBhvr>
                                      <p:to>
                                        <p:strVal val="visible"/>
                                      </p:to>
                                    </p:set>
                                    <p:animEffect filter="fade" transition="in">
                                      <p:cBhvr>
                                        <p:cTn dur="500"/>
                                        <p:tgtEl>
                                          <p:spTgt spid="202">
                                            <p:txEl>
                                              <p:pRg end="3" st="3"/>
                                            </p:txEl>
                                          </p:spTgt>
                                        </p:tgtEl>
                                      </p:cBhvr>
                                    </p:animEffect>
                                  </p:childTnLst>
                                </p:cTn>
                              </p:par>
                            </p:childTnLst>
                          </p:cTn>
                        </p:par>
                        <p:par>
                          <p:cTn fill="hold">
                            <p:stCondLst>
                              <p:cond delay="2500"/>
                            </p:stCondLst>
                            <p:childTnLst>
                              <p:par>
                                <p:cTn fill="hold" nodeType="afterEffect" presetClass="entr" presetID="10" presetSubtype="0">
                                  <p:stCondLst>
                                    <p:cond delay="1000"/>
                                  </p:stCondLst>
                                  <p:childTnLst>
                                    <p:set>
                                      <p:cBhvr>
                                        <p:cTn dur="1" fill="hold">
                                          <p:stCondLst>
                                            <p:cond delay="0"/>
                                          </p:stCondLst>
                                        </p:cTn>
                                        <p:tgtEl>
                                          <p:spTgt spid="202">
                                            <p:txEl>
                                              <p:pRg end="4" st="4"/>
                                            </p:txEl>
                                          </p:spTgt>
                                        </p:tgtEl>
                                        <p:attrNameLst>
                                          <p:attrName>style.visibility</p:attrName>
                                        </p:attrNameLst>
                                      </p:cBhvr>
                                      <p:to>
                                        <p:strVal val="visible"/>
                                      </p:to>
                                    </p:set>
                                    <p:animEffect filter="fade" transition="in">
                                      <p:cBhvr>
                                        <p:cTn dur="500"/>
                                        <p:tgtEl>
                                          <p:spTgt spid="202">
                                            <p:txEl>
                                              <p:pRg end="4" st="4"/>
                                            </p:txEl>
                                          </p:spTgt>
                                        </p:tgtEl>
                                      </p:cBhvr>
                                    </p:animEffect>
                                  </p:childTnLst>
                                </p:cTn>
                              </p:par>
                            </p:childTnLst>
                          </p:cTn>
                        </p:par>
                        <p:par>
                          <p:cTn fill="hold">
                            <p:stCondLst>
                              <p:cond delay="3000"/>
                            </p:stCondLst>
                            <p:childTnLst>
                              <p:par>
                                <p:cTn fill="hold" nodeType="afterEffect" presetClass="entr" presetID="10" presetSubtype="0">
                                  <p:stCondLst>
                                    <p:cond delay="1000"/>
                                  </p:stCondLst>
                                  <p:childTnLst>
                                    <p:set>
                                      <p:cBhvr>
                                        <p:cTn dur="1" fill="hold">
                                          <p:stCondLst>
                                            <p:cond delay="0"/>
                                          </p:stCondLst>
                                        </p:cTn>
                                        <p:tgtEl>
                                          <p:spTgt spid="202">
                                            <p:txEl>
                                              <p:pRg end="5" st="5"/>
                                            </p:txEl>
                                          </p:spTgt>
                                        </p:tgtEl>
                                        <p:attrNameLst>
                                          <p:attrName>style.visibility</p:attrName>
                                        </p:attrNameLst>
                                      </p:cBhvr>
                                      <p:to>
                                        <p:strVal val="visible"/>
                                      </p:to>
                                    </p:set>
                                    <p:animEffect filter="fade" transition="in">
                                      <p:cBhvr>
                                        <p:cTn dur="500"/>
                                        <p:tgtEl>
                                          <p:spTgt spid="202">
                                            <p:txEl>
                                              <p:pRg end="5" st="5"/>
                                            </p:txEl>
                                          </p:spTgt>
                                        </p:tgtEl>
                                      </p:cBhvr>
                                    </p:animEffect>
                                  </p:childTnLst>
                                </p:cTn>
                              </p:par>
                            </p:childTnLst>
                          </p:cTn>
                        </p:par>
                        <p:par>
                          <p:cTn fill="hold">
                            <p:stCondLst>
                              <p:cond delay="3500"/>
                            </p:stCondLst>
                            <p:childTnLst>
                              <p:par>
                                <p:cTn fill="hold" nodeType="afterEffect" presetClass="entr" presetID="10" presetSubtype="0">
                                  <p:stCondLst>
                                    <p:cond delay="1000"/>
                                  </p:stCondLst>
                                  <p:childTnLst>
                                    <p:set>
                                      <p:cBhvr>
                                        <p:cTn dur="1" fill="hold">
                                          <p:stCondLst>
                                            <p:cond delay="0"/>
                                          </p:stCondLst>
                                        </p:cTn>
                                        <p:tgtEl>
                                          <p:spTgt spid="202">
                                            <p:txEl>
                                              <p:pRg end="6" st="6"/>
                                            </p:txEl>
                                          </p:spTgt>
                                        </p:tgtEl>
                                        <p:attrNameLst>
                                          <p:attrName>style.visibility</p:attrName>
                                        </p:attrNameLst>
                                      </p:cBhvr>
                                      <p:to>
                                        <p:strVal val="visible"/>
                                      </p:to>
                                    </p:set>
                                    <p:animEffect filter="fade" transition="in">
                                      <p:cBhvr>
                                        <p:cTn dur="500"/>
                                        <p:tgtEl>
                                          <p:spTgt spid="202">
                                            <p:txEl>
                                              <p:pRg end="6" st="6"/>
                                            </p:txEl>
                                          </p:spTgt>
                                        </p:tgtEl>
                                      </p:cBhvr>
                                    </p:animEffect>
                                  </p:childTnLst>
                                </p:cTn>
                              </p:par>
                            </p:childTnLst>
                          </p:cTn>
                        </p:par>
                        <p:par>
                          <p:cTn fill="hold">
                            <p:stCondLst>
                              <p:cond delay="4000"/>
                            </p:stCondLst>
                            <p:childTnLst>
                              <p:par>
                                <p:cTn fill="hold" nodeType="afterEffect" presetClass="entr" presetID="10" presetSubtype="0">
                                  <p:stCondLst>
                                    <p:cond delay="1000"/>
                                  </p:stCondLst>
                                  <p:childTnLst>
                                    <p:set>
                                      <p:cBhvr>
                                        <p:cTn dur="1" fill="hold">
                                          <p:stCondLst>
                                            <p:cond delay="0"/>
                                          </p:stCondLst>
                                        </p:cTn>
                                        <p:tgtEl>
                                          <p:spTgt spid="202">
                                            <p:txEl>
                                              <p:pRg end="7" st="7"/>
                                            </p:txEl>
                                          </p:spTgt>
                                        </p:tgtEl>
                                        <p:attrNameLst>
                                          <p:attrName>style.visibility</p:attrName>
                                        </p:attrNameLst>
                                      </p:cBhvr>
                                      <p:to>
                                        <p:strVal val="visible"/>
                                      </p:to>
                                    </p:set>
                                    <p:animEffect filter="fade" transition="in">
                                      <p:cBhvr>
                                        <p:cTn dur="500"/>
                                        <p:tgtEl>
                                          <p:spTgt spid="202">
                                            <p:txEl>
                                              <p:pRg end="7" st="7"/>
                                            </p:txEl>
                                          </p:spTgt>
                                        </p:tgtEl>
                                      </p:cBhvr>
                                    </p:animEffect>
                                  </p:childTnLst>
                                </p:cTn>
                              </p:par>
                            </p:childTnLst>
                          </p:cTn>
                        </p:par>
                        <p:par>
                          <p:cTn fill="hold">
                            <p:stCondLst>
                              <p:cond delay="4500"/>
                            </p:stCondLst>
                            <p:childTnLst>
                              <p:par>
                                <p:cTn fill="hold" nodeType="afterEffect" presetClass="entr" presetID="10" presetSubtype="0">
                                  <p:stCondLst>
                                    <p:cond delay="1000"/>
                                  </p:stCondLst>
                                  <p:childTnLst>
                                    <p:set>
                                      <p:cBhvr>
                                        <p:cTn dur="1" fill="hold">
                                          <p:stCondLst>
                                            <p:cond delay="0"/>
                                          </p:stCondLst>
                                        </p:cTn>
                                        <p:tgtEl>
                                          <p:spTgt spid="202">
                                            <p:txEl>
                                              <p:pRg end="8" st="8"/>
                                            </p:txEl>
                                          </p:spTgt>
                                        </p:tgtEl>
                                        <p:attrNameLst>
                                          <p:attrName>style.visibility</p:attrName>
                                        </p:attrNameLst>
                                      </p:cBhvr>
                                      <p:to>
                                        <p:strVal val="visible"/>
                                      </p:to>
                                    </p:set>
                                    <p:animEffect filter="fade" transition="in">
                                      <p:cBhvr>
                                        <p:cTn dur="500"/>
                                        <p:tgtEl>
                                          <p:spTgt spid="202">
                                            <p:txEl>
                                              <p:pRg end="8" st="8"/>
                                            </p:txEl>
                                          </p:spTgt>
                                        </p:tgtEl>
                                      </p:cBhvr>
                                    </p:animEffect>
                                  </p:childTnLst>
                                </p:cTn>
                              </p:par>
                            </p:childTnLst>
                          </p:cTn>
                        </p:par>
                        <p:par>
                          <p:cTn fill="hold">
                            <p:stCondLst>
                              <p:cond delay="5000"/>
                            </p:stCondLst>
                            <p:childTnLst>
                              <p:par>
                                <p:cTn fill="hold" nodeType="afterEffect" presetClass="entr" presetID="10" presetSubtype="0">
                                  <p:stCondLst>
                                    <p:cond delay="1000"/>
                                  </p:stCondLst>
                                  <p:childTnLst>
                                    <p:set>
                                      <p:cBhvr>
                                        <p:cTn dur="1" fill="hold">
                                          <p:stCondLst>
                                            <p:cond delay="0"/>
                                          </p:stCondLst>
                                        </p:cTn>
                                        <p:tgtEl>
                                          <p:spTgt spid="202">
                                            <p:txEl>
                                              <p:pRg end="9" st="9"/>
                                            </p:txEl>
                                          </p:spTgt>
                                        </p:tgtEl>
                                        <p:attrNameLst>
                                          <p:attrName>style.visibility</p:attrName>
                                        </p:attrNameLst>
                                      </p:cBhvr>
                                      <p:to>
                                        <p:strVal val="visible"/>
                                      </p:to>
                                    </p:set>
                                    <p:animEffect filter="fade" transition="in">
                                      <p:cBhvr>
                                        <p:cTn dur="500"/>
                                        <p:tgtEl>
                                          <p:spTgt spid="202">
                                            <p:txEl>
                                              <p:pRg end="9" st="9"/>
                                            </p:txEl>
                                          </p:spTgt>
                                        </p:tgtEl>
                                      </p:cBhvr>
                                    </p:animEffect>
                                  </p:childTnLst>
                                </p:cTn>
                              </p:par>
                            </p:childTnLst>
                          </p:cTn>
                        </p:par>
                        <p:par>
                          <p:cTn fill="hold">
                            <p:stCondLst>
                              <p:cond delay="5500"/>
                            </p:stCondLst>
                            <p:childTnLst>
                              <p:par>
                                <p:cTn fill="hold" nodeType="afterEffect" presetClass="entr" presetID="10" presetSubtype="0">
                                  <p:stCondLst>
                                    <p:cond delay="1000"/>
                                  </p:stCondLst>
                                  <p:childTnLst>
                                    <p:set>
                                      <p:cBhvr>
                                        <p:cTn dur="1" fill="hold">
                                          <p:stCondLst>
                                            <p:cond delay="0"/>
                                          </p:stCondLst>
                                        </p:cTn>
                                        <p:tgtEl>
                                          <p:spTgt spid="202">
                                            <p:txEl>
                                              <p:pRg end="10" st="10"/>
                                            </p:txEl>
                                          </p:spTgt>
                                        </p:tgtEl>
                                        <p:attrNameLst>
                                          <p:attrName>style.visibility</p:attrName>
                                        </p:attrNameLst>
                                      </p:cBhvr>
                                      <p:to>
                                        <p:strVal val="visible"/>
                                      </p:to>
                                    </p:set>
                                    <p:animEffect filter="fade" transition="in">
                                      <p:cBhvr>
                                        <p:cTn dur="500"/>
                                        <p:tgtEl>
                                          <p:spTgt spid="202">
                                            <p:txEl>
                                              <p:pRg end="10" st="1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6" name="Shape 206"/>
        <p:cNvGrpSpPr/>
        <p:nvPr/>
      </p:nvGrpSpPr>
      <p:grpSpPr>
        <a:xfrm>
          <a:off x="0" y="0"/>
          <a:ext cx="0" cy="0"/>
          <a:chOff x="0" y="0"/>
          <a:chExt cx="0" cy="0"/>
        </a:xfrm>
      </p:grpSpPr>
      <p:sp>
        <p:nvSpPr>
          <p:cNvPr id="207" name="Shape 207"/>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3600" u="sng" cap="none" strike="noStrike">
                <a:solidFill>
                  <a:schemeClr val="lt2"/>
                </a:solidFill>
                <a:latin typeface="Arial"/>
                <a:ea typeface="Arial"/>
                <a:cs typeface="Arial"/>
                <a:sym typeface="Arial"/>
              </a:rPr>
              <a:t>Legal Advice</a:t>
            </a:r>
            <a:endParaRPr b="0" i="0" sz="4400" u="none" cap="none" strike="noStrike">
              <a:solidFill>
                <a:schemeClr val="lt2"/>
              </a:solidFill>
              <a:latin typeface="Arial"/>
              <a:ea typeface="Arial"/>
              <a:cs typeface="Arial"/>
              <a:sym typeface="Arial"/>
            </a:endParaRPr>
          </a:p>
        </p:txBody>
      </p:sp>
      <p:sp>
        <p:nvSpPr>
          <p:cNvPr id="208" name="Shape 208"/>
          <p:cNvSpPr txBox="1"/>
          <p:nvPr>
            <p:ph idx="1" type="body"/>
          </p:nvPr>
        </p:nvSpPr>
        <p:spPr>
          <a:xfrm>
            <a:off x="838200" y="1371600"/>
            <a:ext cx="8001000" cy="48133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hlink"/>
              </a:buClr>
              <a:buSzPts val="2520"/>
              <a:buFont typeface="Noto Sans Symbols"/>
              <a:buChar char="•"/>
            </a:pPr>
            <a:r>
              <a:rPr b="0" i="0" lang="en-US" sz="2800" u="none" cap="none" strike="noStrike">
                <a:solidFill>
                  <a:schemeClr val="lt1"/>
                </a:solidFill>
                <a:latin typeface="Arial"/>
                <a:ea typeface="Arial"/>
                <a:cs typeface="Arial"/>
                <a:sym typeface="Arial"/>
              </a:rPr>
              <a:t>The application of statutes and rules to individual claims or defenses</a:t>
            </a:r>
            <a:endParaRPr/>
          </a:p>
          <a:p>
            <a:pPr indent="-342900" lvl="0" marL="342900" marR="0" rtl="0" algn="l">
              <a:spcBef>
                <a:spcPts val="1960"/>
              </a:spcBef>
              <a:spcAft>
                <a:spcPts val="0"/>
              </a:spcAft>
              <a:buClr>
                <a:schemeClr val="hlink"/>
              </a:buClr>
              <a:buSzPts val="2520"/>
              <a:buFont typeface="Noto Sans Symbols"/>
              <a:buChar char="•"/>
            </a:pPr>
            <a:r>
              <a:rPr b="0" i="0" lang="en-US" sz="2800" u="none" cap="none" strike="noStrike">
                <a:solidFill>
                  <a:schemeClr val="lt1"/>
                </a:solidFill>
                <a:latin typeface="Arial"/>
                <a:ea typeface="Arial"/>
                <a:cs typeface="Arial"/>
                <a:sym typeface="Arial"/>
              </a:rPr>
              <a:t>Whether the claim should best be brought</a:t>
            </a:r>
            <a:br>
              <a:rPr b="0" i="0" lang="en-US" sz="2800" u="none" cap="none" strike="noStrike">
                <a:solidFill>
                  <a:schemeClr val="lt1"/>
                </a:solidFill>
                <a:latin typeface="Arial"/>
                <a:ea typeface="Arial"/>
                <a:cs typeface="Arial"/>
                <a:sym typeface="Arial"/>
              </a:rPr>
            </a:br>
            <a:r>
              <a:rPr b="0" i="0" lang="en-US" sz="2800" u="none" cap="none" strike="noStrike">
                <a:solidFill>
                  <a:schemeClr val="lt1"/>
                </a:solidFill>
                <a:latin typeface="Arial"/>
                <a:ea typeface="Arial"/>
                <a:cs typeface="Arial"/>
                <a:sym typeface="Arial"/>
              </a:rPr>
              <a:t>in a federal or state court</a:t>
            </a:r>
            <a:endParaRPr/>
          </a:p>
          <a:p>
            <a:pPr indent="-342900" lvl="0" marL="342900" marR="0" rtl="0" algn="l">
              <a:spcBef>
                <a:spcPts val="1960"/>
              </a:spcBef>
              <a:spcAft>
                <a:spcPts val="0"/>
              </a:spcAft>
              <a:buClr>
                <a:schemeClr val="hlink"/>
              </a:buClr>
              <a:buSzPts val="2520"/>
              <a:buFont typeface="Noto Sans Symbols"/>
              <a:buChar char="•"/>
            </a:pPr>
            <a:r>
              <a:rPr b="0" i="0" lang="en-US" sz="2800" u="none" cap="none" strike="noStrike">
                <a:solidFill>
                  <a:schemeClr val="lt1"/>
                </a:solidFill>
                <a:latin typeface="Arial"/>
                <a:ea typeface="Arial"/>
                <a:cs typeface="Arial"/>
                <a:sym typeface="Arial"/>
              </a:rPr>
              <a:t>Whether a complaint properly presents a claim</a:t>
            </a:r>
            <a:endParaRPr/>
          </a:p>
          <a:p>
            <a:pPr indent="-342900" lvl="0" marL="342900" marR="0" rtl="0" algn="l">
              <a:spcBef>
                <a:spcPts val="1960"/>
              </a:spcBef>
              <a:spcAft>
                <a:spcPts val="0"/>
              </a:spcAft>
              <a:buClr>
                <a:schemeClr val="hlink"/>
              </a:buClr>
              <a:buSzPts val="2520"/>
              <a:buFont typeface="Noto Sans Symbols"/>
              <a:buChar char="•"/>
            </a:pPr>
            <a:r>
              <a:rPr b="0" i="0" lang="en-US" sz="2800" u="none" cap="none" strike="noStrike">
                <a:solidFill>
                  <a:schemeClr val="lt1"/>
                </a:solidFill>
                <a:latin typeface="Arial"/>
                <a:ea typeface="Arial"/>
                <a:cs typeface="Arial"/>
                <a:sym typeface="Arial"/>
              </a:rPr>
              <a:t>What the best procedures are to accomplish </a:t>
            </a:r>
            <a:br>
              <a:rPr b="0" i="0" lang="en-US" sz="2800" u="none" cap="none" strike="noStrike">
                <a:solidFill>
                  <a:schemeClr val="lt1"/>
                </a:solidFill>
                <a:latin typeface="Arial"/>
                <a:ea typeface="Arial"/>
                <a:cs typeface="Arial"/>
                <a:sym typeface="Arial"/>
              </a:rPr>
            </a:br>
            <a:r>
              <a:rPr b="0" i="0" lang="en-US" sz="2800" u="none" cap="none" strike="noStrike">
                <a:solidFill>
                  <a:schemeClr val="lt1"/>
                </a:solidFill>
                <a:latin typeface="Arial"/>
                <a:ea typeface="Arial"/>
                <a:cs typeface="Arial"/>
                <a:sym typeface="Arial"/>
              </a:rPr>
              <a:t>a particular objective</a:t>
            </a:r>
            <a:endParaRPr/>
          </a:p>
          <a:p>
            <a:pPr indent="-342900" lvl="0" marL="342900" marR="0" rtl="0" algn="l">
              <a:spcBef>
                <a:spcPts val="1960"/>
              </a:spcBef>
              <a:spcAft>
                <a:spcPts val="0"/>
              </a:spcAft>
              <a:buClr>
                <a:schemeClr val="hlink"/>
              </a:buClr>
              <a:buSzPts val="2520"/>
              <a:buFont typeface="Noto Sans Symbols"/>
              <a:buChar char="•"/>
            </a:pPr>
            <a:r>
              <a:rPr b="0" i="0" lang="en-US" sz="2800" u="none" cap="none" strike="noStrike">
                <a:solidFill>
                  <a:schemeClr val="lt1"/>
                </a:solidFill>
                <a:latin typeface="Arial"/>
                <a:ea typeface="Arial"/>
                <a:cs typeface="Arial"/>
                <a:sym typeface="Arial"/>
              </a:rPr>
              <a:t>Interpretation of case law</a:t>
            </a:r>
            <a:endParaRPr/>
          </a:p>
        </p:txBody>
      </p:sp>
    </p:spTree>
  </p:cSld>
  <p:clrMapOvr>
    <a:masterClrMapping/>
  </p:clrMapOvr>
  <p:transition spd="med">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500"/>
                                        <p:tgtEl>
                                          <p:spTgt spid="207"/>
                                        </p:tgtEl>
                                      </p:cBhvr>
                                    </p:animEffect>
                                  </p:childTnLst>
                                </p:cTn>
                              </p:par>
                            </p:childTnLst>
                          </p:cTn>
                        </p:par>
                        <p:par>
                          <p:cTn fill="hold">
                            <p:stCondLst>
                              <p:cond delay="500"/>
                            </p:stCondLst>
                            <p:childTnLst>
                              <p:par>
                                <p:cTn fill="hold" nodeType="afterEffect" presetClass="entr" presetID="10" presetSubtype="0">
                                  <p:stCondLst>
                                    <p:cond delay="1000"/>
                                  </p:stCondLst>
                                  <p:childTnLst>
                                    <p:set>
                                      <p:cBhvr>
                                        <p:cTn dur="1" fill="hold">
                                          <p:stCondLst>
                                            <p:cond delay="0"/>
                                          </p:stCondLst>
                                        </p:cTn>
                                        <p:tgtEl>
                                          <p:spTgt spid="208">
                                            <p:txEl>
                                              <p:pRg end="0" st="0"/>
                                            </p:txEl>
                                          </p:spTgt>
                                        </p:tgtEl>
                                        <p:attrNameLst>
                                          <p:attrName>style.visibility</p:attrName>
                                        </p:attrNameLst>
                                      </p:cBhvr>
                                      <p:to>
                                        <p:strVal val="visible"/>
                                      </p:to>
                                    </p:set>
                                    <p:animEffect filter="fade" transition="in">
                                      <p:cBhvr>
                                        <p:cTn dur="500"/>
                                        <p:tgtEl>
                                          <p:spTgt spid="208">
                                            <p:txEl>
                                              <p:pRg end="0" st="0"/>
                                            </p:txEl>
                                          </p:spTgt>
                                        </p:tgtEl>
                                      </p:cBhvr>
                                    </p:animEffect>
                                  </p:childTnLst>
                                </p:cTn>
                              </p:par>
                            </p:childTnLst>
                          </p:cTn>
                        </p:par>
                        <p:par>
                          <p:cTn fill="hold">
                            <p:stCondLst>
                              <p:cond delay="1000"/>
                            </p:stCondLst>
                            <p:childTnLst>
                              <p:par>
                                <p:cTn fill="hold" nodeType="afterEffect" presetClass="entr" presetID="10" presetSubtype="0">
                                  <p:stCondLst>
                                    <p:cond delay="1000"/>
                                  </p:stCondLst>
                                  <p:childTnLst>
                                    <p:set>
                                      <p:cBhvr>
                                        <p:cTn dur="1" fill="hold">
                                          <p:stCondLst>
                                            <p:cond delay="0"/>
                                          </p:stCondLst>
                                        </p:cTn>
                                        <p:tgtEl>
                                          <p:spTgt spid="208">
                                            <p:txEl>
                                              <p:pRg end="1" st="1"/>
                                            </p:txEl>
                                          </p:spTgt>
                                        </p:tgtEl>
                                        <p:attrNameLst>
                                          <p:attrName>style.visibility</p:attrName>
                                        </p:attrNameLst>
                                      </p:cBhvr>
                                      <p:to>
                                        <p:strVal val="visible"/>
                                      </p:to>
                                    </p:set>
                                    <p:animEffect filter="fade" transition="in">
                                      <p:cBhvr>
                                        <p:cTn dur="500"/>
                                        <p:tgtEl>
                                          <p:spTgt spid="208">
                                            <p:txEl>
                                              <p:pRg end="1" st="1"/>
                                            </p:txEl>
                                          </p:spTgt>
                                        </p:tgtEl>
                                      </p:cBhvr>
                                    </p:animEffect>
                                  </p:childTnLst>
                                </p:cTn>
                              </p:par>
                            </p:childTnLst>
                          </p:cTn>
                        </p:par>
                        <p:par>
                          <p:cTn fill="hold">
                            <p:stCondLst>
                              <p:cond delay="1500"/>
                            </p:stCondLst>
                            <p:childTnLst>
                              <p:par>
                                <p:cTn fill="hold" nodeType="afterEffect" presetClass="entr" presetID="10" presetSubtype="0">
                                  <p:stCondLst>
                                    <p:cond delay="1000"/>
                                  </p:stCondLst>
                                  <p:childTnLst>
                                    <p:set>
                                      <p:cBhvr>
                                        <p:cTn dur="1" fill="hold">
                                          <p:stCondLst>
                                            <p:cond delay="0"/>
                                          </p:stCondLst>
                                        </p:cTn>
                                        <p:tgtEl>
                                          <p:spTgt spid="208">
                                            <p:txEl>
                                              <p:pRg end="2" st="2"/>
                                            </p:txEl>
                                          </p:spTgt>
                                        </p:tgtEl>
                                        <p:attrNameLst>
                                          <p:attrName>style.visibility</p:attrName>
                                        </p:attrNameLst>
                                      </p:cBhvr>
                                      <p:to>
                                        <p:strVal val="visible"/>
                                      </p:to>
                                    </p:set>
                                    <p:animEffect filter="fade" transition="in">
                                      <p:cBhvr>
                                        <p:cTn dur="500"/>
                                        <p:tgtEl>
                                          <p:spTgt spid="208">
                                            <p:txEl>
                                              <p:pRg end="2" st="2"/>
                                            </p:txEl>
                                          </p:spTgt>
                                        </p:tgtEl>
                                      </p:cBhvr>
                                    </p:animEffect>
                                  </p:childTnLst>
                                </p:cTn>
                              </p:par>
                            </p:childTnLst>
                          </p:cTn>
                        </p:par>
                        <p:par>
                          <p:cTn fill="hold">
                            <p:stCondLst>
                              <p:cond delay="2000"/>
                            </p:stCondLst>
                            <p:childTnLst>
                              <p:par>
                                <p:cTn fill="hold" nodeType="afterEffect" presetClass="entr" presetID="10" presetSubtype="0">
                                  <p:stCondLst>
                                    <p:cond delay="1000"/>
                                  </p:stCondLst>
                                  <p:childTnLst>
                                    <p:set>
                                      <p:cBhvr>
                                        <p:cTn dur="1" fill="hold">
                                          <p:stCondLst>
                                            <p:cond delay="0"/>
                                          </p:stCondLst>
                                        </p:cTn>
                                        <p:tgtEl>
                                          <p:spTgt spid="208">
                                            <p:txEl>
                                              <p:pRg end="3" st="3"/>
                                            </p:txEl>
                                          </p:spTgt>
                                        </p:tgtEl>
                                        <p:attrNameLst>
                                          <p:attrName>style.visibility</p:attrName>
                                        </p:attrNameLst>
                                      </p:cBhvr>
                                      <p:to>
                                        <p:strVal val="visible"/>
                                      </p:to>
                                    </p:set>
                                    <p:animEffect filter="fade" transition="in">
                                      <p:cBhvr>
                                        <p:cTn dur="500"/>
                                        <p:tgtEl>
                                          <p:spTgt spid="208">
                                            <p:txEl>
                                              <p:pRg end="3" st="3"/>
                                            </p:txEl>
                                          </p:spTgt>
                                        </p:tgtEl>
                                      </p:cBhvr>
                                    </p:animEffect>
                                  </p:childTnLst>
                                </p:cTn>
                              </p:par>
                            </p:childTnLst>
                          </p:cTn>
                        </p:par>
                        <p:par>
                          <p:cTn fill="hold">
                            <p:stCondLst>
                              <p:cond delay="2500"/>
                            </p:stCondLst>
                            <p:childTnLst>
                              <p:par>
                                <p:cTn fill="hold" nodeType="afterEffect" presetClass="entr" presetID="10" presetSubtype="0">
                                  <p:stCondLst>
                                    <p:cond delay="1000"/>
                                  </p:stCondLst>
                                  <p:childTnLst>
                                    <p:set>
                                      <p:cBhvr>
                                        <p:cTn dur="1" fill="hold">
                                          <p:stCondLst>
                                            <p:cond delay="0"/>
                                          </p:stCondLst>
                                        </p:cTn>
                                        <p:tgtEl>
                                          <p:spTgt spid="208">
                                            <p:txEl>
                                              <p:pRg end="4" st="4"/>
                                            </p:txEl>
                                          </p:spTgt>
                                        </p:tgtEl>
                                        <p:attrNameLst>
                                          <p:attrName>style.visibility</p:attrName>
                                        </p:attrNameLst>
                                      </p:cBhvr>
                                      <p:to>
                                        <p:strVal val="visible"/>
                                      </p:to>
                                    </p:set>
                                    <p:animEffect filter="fade" transition="in">
                                      <p:cBhvr>
                                        <p:cTn dur="500"/>
                                        <p:tgtEl>
                                          <p:spTgt spid="208">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2" name="Shape 212"/>
        <p:cNvGrpSpPr/>
        <p:nvPr/>
      </p:nvGrpSpPr>
      <p:grpSpPr>
        <a:xfrm>
          <a:off x="0" y="0"/>
          <a:ext cx="0" cy="0"/>
          <a:chOff x="0" y="0"/>
          <a:chExt cx="0" cy="0"/>
        </a:xfrm>
      </p:grpSpPr>
      <p:sp>
        <p:nvSpPr>
          <p:cNvPr id="213" name="Shape 213"/>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none" cap="none" strike="noStrike">
                <a:solidFill>
                  <a:schemeClr val="lt2"/>
                </a:solidFill>
                <a:latin typeface="Arial"/>
                <a:ea typeface="Arial"/>
                <a:cs typeface="Arial"/>
                <a:sym typeface="Arial"/>
              </a:rPr>
              <a:t>General Guidelines</a:t>
            </a:r>
            <a:endParaRPr/>
          </a:p>
        </p:txBody>
      </p:sp>
      <p:sp>
        <p:nvSpPr>
          <p:cNvPr id="214" name="Shape 214"/>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hlink"/>
              </a:buClr>
              <a:buSzPts val="2520"/>
              <a:buFont typeface="Noto Sans Symbols"/>
              <a:buChar char="•"/>
            </a:pPr>
            <a:r>
              <a:rPr b="1" i="0" lang="en-US" sz="2800" u="none" cap="none" strike="noStrike">
                <a:solidFill>
                  <a:schemeClr val="lt1"/>
                </a:solidFill>
                <a:latin typeface="Arial"/>
                <a:ea typeface="Arial"/>
                <a:cs typeface="Arial"/>
                <a:sym typeface="Arial"/>
              </a:rPr>
              <a:t>Legal information – generally about  court process</a:t>
            </a:r>
            <a:endParaRPr/>
          </a:p>
          <a:p>
            <a:pPr indent="-342900" lvl="0" marL="342900" marR="0" rtl="0" algn="l">
              <a:lnSpc>
                <a:spcPct val="80000"/>
              </a:lnSpc>
              <a:spcBef>
                <a:spcPts val="560"/>
              </a:spcBef>
              <a:spcAft>
                <a:spcPts val="0"/>
              </a:spcAft>
              <a:buClr>
                <a:schemeClr val="hlink"/>
              </a:buClr>
              <a:buFont typeface="Noto Sans Symbols"/>
              <a:buNone/>
            </a:pPr>
            <a:r>
              <a:rPr b="0" i="0" lang="en-US" sz="2800" u="none" cap="none" strike="noStrike">
                <a:solidFill>
                  <a:schemeClr val="lt1"/>
                </a:solidFill>
                <a:latin typeface="Arial"/>
                <a:ea typeface="Arial"/>
                <a:cs typeface="Arial"/>
                <a:sym typeface="Arial"/>
              </a:rPr>
              <a:t>   Staff should answer questions that call for factual information – questions that start with “who,” “what,” “when,” “where,” or “how.”</a:t>
            </a:r>
            <a:endParaRPr/>
          </a:p>
          <a:p>
            <a:pPr indent="-342900" lvl="0" marL="342900" marR="0" rtl="0" algn="l">
              <a:lnSpc>
                <a:spcPct val="80000"/>
              </a:lnSpc>
              <a:spcBef>
                <a:spcPts val="560"/>
              </a:spcBef>
              <a:spcAft>
                <a:spcPts val="0"/>
              </a:spcAft>
              <a:buClr>
                <a:schemeClr val="hlink"/>
              </a:buClr>
              <a:buSzPts val="2520"/>
              <a:buFont typeface="Noto Sans Symbols"/>
              <a:buChar char="•"/>
            </a:pPr>
            <a:r>
              <a:rPr b="1" i="0" lang="en-US" sz="2800" u="none" cap="none" strike="noStrike">
                <a:solidFill>
                  <a:schemeClr val="lt1"/>
                </a:solidFill>
                <a:latin typeface="Arial"/>
                <a:ea typeface="Arial"/>
                <a:cs typeface="Arial"/>
                <a:sym typeface="Arial"/>
              </a:rPr>
              <a:t>Legal advice- </a:t>
            </a:r>
            <a:r>
              <a:rPr b="0" i="0" lang="en-US" sz="2800" u="none" cap="none" strike="noStrike">
                <a:solidFill>
                  <a:schemeClr val="lt1"/>
                </a:solidFill>
                <a:latin typeface="Arial"/>
                <a:ea typeface="Arial"/>
                <a:cs typeface="Arial"/>
                <a:sym typeface="Arial"/>
              </a:rPr>
              <a:t>advice about how a person should proceed, what action they should take or how they should describe their case to persuade the judge or jury to decide the case in their favor.</a:t>
            </a:r>
            <a:endParaRPr/>
          </a:p>
          <a:p>
            <a:pPr indent="-285750" lvl="1" marL="742950" marR="0" rtl="0" algn="l">
              <a:lnSpc>
                <a:spcPct val="80000"/>
              </a:lnSpc>
              <a:spcBef>
                <a:spcPts val="480"/>
              </a:spcBef>
              <a:spcAft>
                <a:spcPts val="0"/>
              </a:spcAft>
              <a:buClr>
                <a:schemeClr val="lt1"/>
              </a:buClr>
              <a:buSzPts val="2400"/>
              <a:buFont typeface="Arial"/>
              <a:buChar char="–"/>
            </a:pPr>
            <a:r>
              <a:rPr b="0" i="0" lang="en-US" sz="2400" u="none" cap="none" strike="noStrike">
                <a:solidFill>
                  <a:schemeClr val="lt1"/>
                </a:solidFill>
                <a:latin typeface="Arial"/>
                <a:ea typeface="Arial"/>
                <a:cs typeface="Arial"/>
                <a:sym typeface="Arial"/>
              </a:rPr>
              <a:t>Staff should not answer questions directly that call for an opinion about what a litigant should do – questions that contain the words “should” or “whether.”</a:t>
            </a:r>
            <a:endParaRPr/>
          </a:p>
          <a:p>
            <a:pPr indent="-285750" lvl="1" marL="742950" marR="0" rtl="0" algn="l">
              <a:lnSpc>
                <a:spcPct val="80000"/>
              </a:lnSpc>
              <a:spcBef>
                <a:spcPts val="480"/>
              </a:spcBef>
              <a:spcAft>
                <a:spcPts val="0"/>
              </a:spcAft>
              <a:buClr>
                <a:schemeClr val="lt1"/>
              </a:buClr>
              <a:buSzPts val="2400"/>
              <a:buFont typeface="Arial"/>
              <a:buChar char="–"/>
            </a:pPr>
            <a:r>
              <a:rPr b="0" i="0" lang="en-US" sz="2400" u="none" cap="none" strike="noStrike">
                <a:solidFill>
                  <a:schemeClr val="lt1"/>
                </a:solidFill>
                <a:latin typeface="Arial"/>
                <a:ea typeface="Arial"/>
                <a:cs typeface="Arial"/>
                <a:sym typeface="Arial"/>
              </a:rPr>
              <a:t>But turn these questions into legal learning opportunities.</a:t>
            </a:r>
            <a:endParaRPr b="0" i="0" sz="24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8" name="Shape 218"/>
        <p:cNvGrpSpPr/>
        <p:nvPr/>
      </p:nvGrpSpPr>
      <p:grpSpPr>
        <a:xfrm>
          <a:off x="0" y="0"/>
          <a:ext cx="0" cy="0"/>
          <a:chOff x="0" y="0"/>
          <a:chExt cx="0" cy="0"/>
        </a:xfrm>
      </p:grpSpPr>
      <p:sp>
        <p:nvSpPr>
          <p:cNvPr id="219" name="Shape 219"/>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none" cap="none" strike="noStrike">
                <a:solidFill>
                  <a:schemeClr val="lt2"/>
                </a:solidFill>
                <a:latin typeface="Arial"/>
                <a:ea typeface="Arial"/>
                <a:cs typeface="Arial"/>
                <a:sym typeface="Arial"/>
              </a:rPr>
              <a:t>General Guidelines</a:t>
            </a:r>
            <a:endParaRPr/>
          </a:p>
        </p:txBody>
      </p:sp>
      <p:sp>
        <p:nvSpPr>
          <p:cNvPr id="220" name="Shape 220"/>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Legal information</a:t>
            </a:r>
            <a:endParaRPr/>
          </a:p>
          <a:p>
            <a:pPr indent="-342900" lvl="0" marL="342900" marR="0" rtl="0" algn="l">
              <a:lnSpc>
                <a:spcPct val="90000"/>
              </a:lnSpc>
              <a:spcBef>
                <a:spcPts val="640"/>
              </a:spcBef>
              <a:spcAft>
                <a:spcPts val="0"/>
              </a:spcAft>
              <a:buClr>
                <a:schemeClr val="hlink"/>
              </a:buClr>
              <a:buFont typeface="Noto Sans Symbols"/>
              <a:buNone/>
            </a:pPr>
            <a:r>
              <a:rPr b="0" i="0" lang="en-US" sz="3200" u="none" cap="none" strike="noStrike">
                <a:solidFill>
                  <a:schemeClr val="lt1"/>
                </a:solidFill>
                <a:latin typeface="Arial"/>
                <a:ea typeface="Arial"/>
                <a:cs typeface="Arial"/>
                <a:sym typeface="Arial"/>
              </a:rPr>
              <a:t>	Staff should tell a litigant how to bring an issue to the attention of the court.</a:t>
            </a:r>
            <a:endParaRPr/>
          </a:p>
          <a:p>
            <a:pPr indent="-342900" lvl="0" marL="342900" marR="0" rtl="0" algn="l">
              <a:lnSpc>
                <a:spcPct val="90000"/>
              </a:lnSpc>
              <a:spcBef>
                <a:spcPts val="64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Legal advice</a:t>
            </a:r>
            <a:endParaRPr/>
          </a:p>
          <a:p>
            <a:pPr indent="-342900" lvl="0" marL="342900" marR="0" rtl="0" algn="l">
              <a:lnSpc>
                <a:spcPct val="90000"/>
              </a:lnSpc>
              <a:spcBef>
                <a:spcPts val="640"/>
              </a:spcBef>
              <a:spcAft>
                <a:spcPts val="0"/>
              </a:spcAft>
              <a:buClr>
                <a:schemeClr val="hlink"/>
              </a:buClr>
              <a:buFont typeface="Noto Sans Symbols"/>
              <a:buNone/>
            </a:pPr>
            <a:r>
              <a:rPr b="0" i="0" lang="en-US" sz="3200" u="none" cap="none" strike="noStrike">
                <a:solidFill>
                  <a:schemeClr val="lt1"/>
                </a:solidFill>
                <a:latin typeface="Arial"/>
                <a:ea typeface="Arial"/>
                <a:cs typeface="Arial"/>
                <a:sym typeface="Arial"/>
              </a:rPr>
              <a:t>	Staff should not suggest whether it is wise to bring that issue before the court, how best to present the issue, or how the judge is likely to decide the case.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0">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Shape 225"/>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4400" u="none" cap="none" strike="noStrike">
                <a:solidFill>
                  <a:schemeClr val="lt2"/>
                </a:solidFill>
                <a:latin typeface="Arial"/>
                <a:ea typeface="Arial"/>
                <a:cs typeface="Arial"/>
                <a:sym typeface="Arial"/>
              </a:rPr>
              <a:t>General Guidelines</a:t>
            </a:r>
            <a:endParaRPr/>
          </a:p>
        </p:txBody>
      </p:sp>
      <p:sp>
        <p:nvSpPr>
          <p:cNvPr id="226" name="Shape 226"/>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Legal information</a:t>
            </a:r>
            <a:endParaRPr/>
          </a:p>
          <a:p>
            <a:pPr indent="-342900" lvl="0" marL="342900" marR="0" rtl="0" algn="l">
              <a:spcBef>
                <a:spcPts val="720"/>
              </a:spcBef>
              <a:spcAft>
                <a:spcPts val="0"/>
              </a:spcAft>
              <a:buClr>
                <a:schemeClr val="hlink"/>
              </a:buClr>
              <a:buFont typeface="Noto Sans Symbols"/>
              <a:buNone/>
            </a:pPr>
            <a:r>
              <a:rPr b="0" i="0" lang="en-US" sz="3600" u="none" cap="none" strike="noStrike">
                <a:solidFill>
                  <a:schemeClr val="lt1"/>
                </a:solidFill>
                <a:latin typeface="Arial"/>
                <a:ea typeface="Arial"/>
                <a:cs typeface="Arial"/>
                <a:sym typeface="Arial"/>
              </a:rPr>
              <a:t>	</a:t>
            </a:r>
            <a:r>
              <a:rPr b="0" i="0" lang="en-US" sz="3200" u="none" cap="none" strike="noStrike">
                <a:solidFill>
                  <a:schemeClr val="lt1"/>
                </a:solidFill>
                <a:latin typeface="Arial"/>
                <a:ea typeface="Arial"/>
                <a:cs typeface="Arial"/>
                <a:sym typeface="Arial"/>
              </a:rPr>
              <a:t>Staff should inform a litigant of his or her options and the steps to carry out an option</a:t>
            </a:r>
            <a:endParaRPr/>
          </a:p>
          <a:p>
            <a:pPr indent="-342900" lvl="0" marL="342900" marR="0" rtl="0" algn="l">
              <a:spcBef>
                <a:spcPts val="640"/>
              </a:spcBef>
              <a:spcAft>
                <a:spcPts val="0"/>
              </a:spcAft>
              <a:buClr>
                <a:schemeClr val="hlink"/>
              </a:buClr>
              <a:buSzPts val="2880"/>
              <a:buFont typeface="Noto Sans Symbols"/>
              <a:buChar char="•"/>
            </a:pPr>
            <a:r>
              <a:rPr b="1" i="0" lang="en-US" sz="3200" u="none" cap="none" strike="noStrike">
                <a:solidFill>
                  <a:schemeClr val="lt1"/>
                </a:solidFill>
                <a:latin typeface="Arial"/>
                <a:ea typeface="Arial"/>
                <a:cs typeface="Arial"/>
                <a:sym typeface="Arial"/>
              </a:rPr>
              <a:t>Legal advice</a:t>
            </a:r>
            <a:endParaRPr/>
          </a:p>
          <a:p>
            <a:pPr indent="-342900" lvl="0" marL="342900" marR="0" rtl="0" algn="l">
              <a:spcBef>
                <a:spcPts val="640"/>
              </a:spcBef>
              <a:spcAft>
                <a:spcPts val="0"/>
              </a:spcAft>
              <a:buClr>
                <a:schemeClr val="hlink"/>
              </a:buClr>
              <a:buFont typeface="Noto Sans Symbols"/>
              <a:buNone/>
            </a:pPr>
            <a:r>
              <a:rPr b="0" i="0" lang="en-US" sz="3200" u="none" cap="none" strike="noStrike">
                <a:solidFill>
                  <a:schemeClr val="lt1"/>
                </a:solidFill>
                <a:latin typeface="Arial"/>
                <a:ea typeface="Arial"/>
                <a:cs typeface="Arial"/>
                <a:sym typeface="Arial"/>
              </a:rPr>
              <a:t>	Staff should not suggest which option the litigant should pursue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6">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