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7" r:id="rId1"/>
  </p:sldMasterIdLst>
  <p:notesMasterIdLst>
    <p:notesMasterId r:id="rId24"/>
  </p:notesMasterIdLst>
  <p:sldIdLst>
    <p:sldId id="256" r:id="rId2"/>
    <p:sldId id="258" r:id="rId3"/>
    <p:sldId id="829" r:id="rId4"/>
    <p:sldId id="799" r:id="rId5"/>
    <p:sldId id="832" r:id="rId6"/>
    <p:sldId id="812" r:id="rId7"/>
    <p:sldId id="834" r:id="rId8"/>
    <p:sldId id="833" r:id="rId9"/>
    <p:sldId id="830" r:id="rId10"/>
    <p:sldId id="813" r:id="rId11"/>
    <p:sldId id="831" r:id="rId12"/>
    <p:sldId id="806" r:id="rId13"/>
    <p:sldId id="835" r:id="rId14"/>
    <p:sldId id="837" r:id="rId15"/>
    <p:sldId id="838" r:id="rId16"/>
    <p:sldId id="840" r:id="rId17"/>
    <p:sldId id="841" r:id="rId18"/>
    <p:sldId id="425" r:id="rId19"/>
    <p:sldId id="826" r:id="rId20"/>
    <p:sldId id="434" r:id="rId21"/>
    <p:sldId id="814" r:id="rId22"/>
    <p:sldId id="4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uel Scarrow" initials="SS" lastIdx="1" clrIdx="0">
    <p:extLst>
      <p:ext uri="{19B8F6BF-5375-455C-9EA6-DF929625EA0E}">
        <p15:presenceInfo xmlns:p15="http://schemas.microsoft.com/office/powerpoint/2012/main" userId="d7858ba91f1948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50D"/>
    <a:srgbClr val="E05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68" autoAdjust="0"/>
    <p:restoredTop sz="87619"/>
  </p:normalViewPr>
  <p:slideViewPr>
    <p:cSldViewPr snapToGrid="0" snapToObjects="1">
      <p:cViewPr varScale="1">
        <p:scale>
          <a:sx n="93" d="100"/>
          <a:sy n="93" d="100"/>
        </p:scale>
        <p:origin x="216" y="6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115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18T13:45:53.825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2.png"/><Relationship Id="rId18" Type="http://schemas.openxmlformats.org/officeDocument/2006/relationships/image" Target="../media/image2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17" Type="http://schemas.openxmlformats.org/officeDocument/2006/relationships/image" Target="../media/image26.png"/><Relationship Id="rId2" Type="http://schemas.openxmlformats.org/officeDocument/2006/relationships/image" Target="../media/image11.svg"/><Relationship Id="rId16" Type="http://schemas.openxmlformats.org/officeDocument/2006/relationships/image" Target="../media/image25.svg"/><Relationship Id="rId20" Type="http://schemas.openxmlformats.org/officeDocument/2006/relationships/image" Target="../media/image29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19" Type="http://schemas.openxmlformats.org/officeDocument/2006/relationships/image" Target="../media/image28.png"/><Relationship Id="rId4" Type="http://schemas.openxmlformats.org/officeDocument/2006/relationships/image" Target="../media/image13.sv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2.png"/><Relationship Id="rId18" Type="http://schemas.openxmlformats.org/officeDocument/2006/relationships/image" Target="../media/image2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17" Type="http://schemas.openxmlformats.org/officeDocument/2006/relationships/image" Target="../media/image26.png"/><Relationship Id="rId2" Type="http://schemas.openxmlformats.org/officeDocument/2006/relationships/image" Target="../media/image11.svg"/><Relationship Id="rId16" Type="http://schemas.openxmlformats.org/officeDocument/2006/relationships/image" Target="../media/image25.svg"/><Relationship Id="rId20" Type="http://schemas.openxmlformats.org/officeDocument/2006/relationships/image" Target="../media/image29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19" Type="http://schemas.openxmlformats.org/officeDocument/2006/relationships/image" Target="../media/image28.png"/><Relationship Id="rId4" Type="http://schemas.openxmlformats.org/officeDocument/2006/relationships/image" Target="../media/image13.sv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433D43-7FFB-44FF-983D-AF14FBE1954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5A66A05-47D1-4177-A633-B2517CBBF193}">
      <dgm:prSet custT="1"/>
      <dgm:spPr/>
      <dgm:t>
        <a:bodyPr/>
        <a:lstStyle/>
        <a:p>
          <a:r>
            <a:rPr lang="en-US" sz="2800" dirty="0"/>
            <a:t>Strategic objectives and audiences</a:t>
          </a:r>
        </a:p>
      </dgm:t>
    </dgm:pt>
    <dgm:pt modelId="{0FA13047-2FCB-4F44-AF84-2A5C2A18CE28}" type="parTrans" cxnId="{03F4F48D-6C6F-45B2-BB2E-2765A95DEBE1}">
      <dgm:prSet/>
      <dgm:spPr/>
      <dgm:t>
        <a:bodyPr/>
        <a:lstStyle/>
        <a:p>
          <a:endParaRPr lang="en-US" sz="2400"/>
        </a:p>
      </dgm:t>
    </dgm:pt>
    <dgm:pt modelId="{5D533ECC-C66E-4A78-AFD2-7268443FE64E}" type="sibTrans" cxnId="{03F4F48D-6C6F-45B2-BB2E-2765A95DEBE1}">
      <dgm:prSet/>
      <dgm:spPr/>
      <dgm:t>
        <a:bodyPr/>
        <a:lstStyle/>
        <a:p>
          <a:endParaRPr lang="en-US" sz="2400"/>
        </a:p>
      </dgm:t>
    </dgm:pt>
    <dgm:pt modelId="{09BBA23F-6146-489C-B5CA-68BB47A9D7C8}">
      <dgm:prSet custT="1"/>
      <dgm:spPr/>
      <dgm:t>
        <a:bodyPr/>
        <a:lstStyle/>
        <a:p>
          <a:r>
            <a:rPr lang="en-US" sz="2800" b="0" dirty="0"/>
            <a:t>Values-based messaging</a:t>
          </a:r>
        </a:p>
      </dgm:t>
    </dgm:pt>
    <dgm:pt modelId="{D9B1E69B-180C-4926-9447-179BF3AD2231}" type="parTrans" cxnId="{BEBFA091-BDD4-44C8-9EAF-038E55A09F4D}">
      <dgm:prSet/>
      <dgm:spPr/>
      <dgm:t>
        <a:bodyPr/>
        <a:lstStyle/>
        <a:p>
          <a:endParaRPr lang="en-US" sz="2400"/>
        </a:p>
      </dgm:t>
    </dgm:pt>
    <dgm:pt modelId="{7558252C-22F2-4E85-8510-5CA199974469}" type="sibTrans" cxnId="{BEBFA091-BDD4-44C8-9EAF-038E55A09F4D}">
      <dgm:prSet/>
      <dgm:spPr/>
      <dgm:t>
        <a:bodyPr/>
        <a:lstStyle/>
        <a:p>
          <a:endParaRPr lang="en-US" sz="2400"/>
        </a:p>
      </dgm:t>
    </dgm:pt>
    <dgm:pt modelId="{C57DD34B-4F5D-43ED-BDCB-69B206BDE4C1}">
      <dgm:prSet custT="1"/>
      <dgm:spPr/>
      <dgm:t>
        <a:bodyPr/>
        <a:lstStyle/>
        <a:p>
          <a:r>
            <a:rPr lang="en-US" sz="2800" dirty="0"/>
            <a:t>Tactics for getting messages to audiences</a:t>
          </a:r>
        </a:p>
      </dgm:t>
    </dgm:pt>
    <dgm:pt modelId="{2DD9B1F1-1071-4AB6-BB89-6AE89D965CCB}" type="parTrans" cxnId="{97B20CD1-45AF-4A7A-AA8D-0785047E21E6}">
      <dgm:prSet/>
      <dgm:spPr/>
      <dgm:t>
        <a:bodyPr/>
        <a:lstStyle/>
        <a:p>
          <a:endParaRPr lang="en-US" sz="2400"/>
        </a:p>
      </dgm:t>
    </dgm:pt>
    <dgm:pt modelId="{437133A9-E76C-4338-B935-A164C71C53CC}" type="sibTrans" cxnId="{97B20CD1-45AF-4A7A-AA8D-0785047E21E6}">
      <dgm:prSet/>
      <dgm:spPr/>
      <dgm:t>
        <a:bodyPr/>
        <a:lstStyle/>
        <a:p>
          <a:endParaRPr lang="en-US" sz="2400"/>
        </a:p>
      </dgm:t>
    </dgm:pt>
    <dgm:pt modelId="{0E86E1AD-A5D4-48CA-87E2-FDD6BB40313A}">
      <dgm:prSet custT="1"/>
      <dgm:spPr/>
      <dgm:t>
        <a:bodyPr/>
        <a:lstStyle/>
        <a:p>
          <a:r>
            <a:rPr lang="en-US" sz="2800" dirty="0"/>
            <a:t>Approaching and interacting with the media</a:t>
          </a:r>
        </a:p>
      </dgm:t>
    </dgm:pt>
    <dgm:pt modelId="{16E9A068-A41C-49CB-BF12-F0BC5A4ACE41}" type="parTrans" cxnId="{69D0066A-6B18-452B-B2D8-4B6B287B8A17}">
      <dgm:prSet/>
      <dgm:spPr/>
      <dgm:t>
        <a:bodyPr/>
        <a:lstStyle/>
        <a:p>
          <a:endParaRPr lang="en-US" sz="2400"/>
        </a:p>
      </dgm:t>
    </dgm:pt>
    <dgm:pt modelId="{45B77EBC-2794-4DFA-A285-1D60F29DA48F}" type="sibTrans" cxnId="{69D0066A-6B18-452B-B2D8-4B6B287B8A17}">
      <dgm:prSet/>
      <dgm:spPr/>
      <dgm:t>
        <a:bodyPr/>
        <a:lstStyle/>
        <a:p>
          <a:endParaRPr lang="en-US" sz="2400"/>
        </a:p>
      </dgm:t>
    </dgm:pt>
    <dgm:pt modelId="{89A5C4C4-0AAA-4FC8-B48B-427E6B329DE7}" type="pres">
      <dgm:prSet presAssocID="{41433D43-7FFB-44FF-983D-AF14FBE1954A}" presName="root" presStyleCnt="0">
        <dgm:presLayoutVars>
          <dgm:dir/>
          <dgm:resizeHandles val="exact"/>
        </dgm:presLayoutVars>
      </dgm:prSet>
      <dgm:spPr/>
    </dgm:pt>
    <dgm:pt modelId="{A33B7B5E-9D54-49F8-A372-355C4E55EFCE}" type="pres">
      <dgm:prSet presAssocID="{65A66A05-47D1-4177-A633-B2517CBBF193}" presName="compNode" presStyleCnt="0"/>
      <dgm:spPr/>
    </dgm:pt>
    <dgm:pt modelId="{1C79EB2F-13CC-4ABA-B9D5-5B01A3401BB0}" type="pres">
      <dgm:prSet presAssocID="{65A66A05-47D1-4177-A633-B2517CBBF193}" presName="bgRect" presStyleLbl="bgShp" presStyleIdx="0" presStyleCnt="4"/>
      <dgm:spPr/>
    </dgm:pt>
    <dgm:pt modelId="{C1BF3F9F-EE65-494E-ABBE-59EF9074A388}" type="pres">
      <dgm:prSet presAssocID="{65A66A05-47D1-4177-A633-B2517CBBF19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 with solid fill"/>
        </a:ext>
      </dgm:extLst>
    </dgm:pt>
    <dgm:pt modelId="{577C0AE2-3246-40F8-AABE-4A042A80B257}" type="pres">
      <dgm:prSet presAssocID="{65A66A05-47D1-4177-A633-B2517CBBF193}" presName="spaceRect" presStyleCnt="0"/>
      <dgm:spPr/>
    </dgm:pt>
    <dgm:pt modelId="{493C2C74-B8FD-48DC-ADA9-2F9E7F365EA0}" type="pres">
      <dgm:prSet presAssocID="{65A66A05-47D1-4177-A633-B2517CBBF193}" presName="parTx" presStyleLbl="revTx" presStyleIdx="0" presStyleCnt="4">
        <dgm:presLayoutVars>
          <dgm:chMax val="0"/>
          <dgm:chPref val="0"/>
        </dgm:presLayoutVars>
      </dgm:prSet>
      <dgm:spPr/>
    </dgm:pt>
    <dgm:pt modelId="{3AFE77F6-5A84-42A6-9284-2049C6BCA89D}" type="pres">
      <dgm:prSet presAssocID="{5D533ECC-C66E-4A78-AFD2-7268443FE64E}" presName="sibTrans" presStyleCnt="0"/>
      <dgm:spPr/>
    </dgm:pt>
    <dgm:pt modelId="{11484F56-7C4F-4D80-9F65-9DA0FE257EC6}" type="pres">
      <dgm:prSet presAssocID="{09BBA23F-6146-489C-B5CA-68BB47A9D7C8}" presName="compNode" presStyleCnt="0"/>
      <dgm:spPr/>
    </dgm:pt>
    <dgm:pt modelId="{052FC7EC-F457-4CE2-8E79-DCF24695C098}" type="pres">
      <dgm:prSet presAssocID="{09BBA23F-6146-489C-B5CA-68BB47A9D7C8}" presName="bgRect" presStyleLbl="bgShp" presStyleIdx="1" presStyleCnt="4"/>
      <dgm:spPr/>
    </dgm:pt>
    <dgm:pt modelId="{C246FF0D-9AD9-4490-B686-8287121FFFFC}" type="pres">
      <dgm:prSet presAssocID="{09BBA23F-6146-489C-B5CA-68BB47A9D7C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outline"/>
        </a:ext>
      </dgm:extLst>
    </dgm:pt>
    <dgm:pt modelId="{BFA92BAC-D0DD-44C0-A214-A0C77916962A}" type="pres">
      <dgm:prSet presAssocID="{09BBA23F-6146-489C-B5CA-68BB47A9D7C8}" presName="spaceRect" presStyleCnt="0"/>
      <dgm:spPr/>
    </dgm:pt>
    <dgm:pt modelId="{D57A2FD4-FBF6-485A-B1D3-8428ECDB6267}" type="pres">
      <dgm:prSet presAssocID="{09BBA23F-6146-489C-B5CA-68BB47A9D7C8}" presName="parTx" presStyleLbl="revTx" presStyleIdx="1" presStyleCnt="4">
        <dgm:presLayoutVars>
          <dgm:chMax val="0"/>
          <dgm:chPref val="0"/>
        </dgm:presLayoutVars>
      </dgm:prSet>
      <dgm:spPr/>
    </dgm:pt>
    <dgm:pt modelId="{1D039C53-13BF-47DB-8EE0-158E97452DF9}" type="pres">
      <dgm:prSet presAssocID="{7558252C-22F2-4E85-8510-5CA199974469}" presName="sibTrans" presStyleCnt="0"/>
      <dgm:spPr/>
    </dgm:pt>
    <dgm:pt modelId="{3FCCFBFD-90D5-4243-A581-216A47AC64D7}" type="pres">
      <dgm:prSet presAssocID="{C57DD34B-4F5D-43ED-BDCB-69B206BDE4C1}" presName="compNode" presStyleCnt="0"/>
      <dgm:spPr/>
    </dgm:pt>
    <dgm:pt modelId="{796395B5-FE79-4F0B-AC20-4F3111DC61FD}" type="pres">
      <dgm:prSet presAssocID="{C57DD34B-4F5D-43ED-BDCB-69B206BDE4C1}" presName="bgRect" presStyleLbl="bgShp" presStyleIdx="2" presStyleCnt="4"/>
      <dgm:spPr/>
    </dgm:pt>
    <dgm:pt modelId="{3939BC3C-2D1F-4A91-A060-45B0F1F03106}" type="pres">
      <dgm:prSet presAssocID="{C57DD34B-4F5D-43ED-BDCB-69B206BDE4C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 with solid fill"/>
        </a:ext>
      </dgm:extLst>
    </dgm:pt>
    <dgm:pt modelId="{B8AA051C-503A-41D2-9608-56ED94913E39}" type="pres">
      <dgm:prSet presAssocID="{C57DD34B-4F5D-43ED-BDCB-69B206BDE4C1}" presName="spaceRect" presStyleCnt="0"/>
      <dgm:spPr/>
    </dgm:pt>
    <dgm:pt modelId="{AD0D886A-92FD-49F7-9D37-DF1A5A81F06D}" type="pres">
      <dgm:prSet presAssocID="{C57DD34B-4F5D-43ED-BDCB-69B206BDE4C1}" presName="parTx" presStyleLbl="revTx" presStyleIdx="2" presStyleCnt="4">
        <dgm:presLayoutVars>
          <dgm:chMax val="0"/>
          <dgm:chPref val="0"/>
        </dgm:presLayoutVars>
      </dgm:prSet>
      <dgm:spPr/>
    </dgm:pt>
    <dgm:pt modelId="{69DC6743-F799-4066-B9E9-C0DAB22D2F54}" type="pres">
      <dgm:prSet presAssocID="{437133A9-E76C-4338-B935-A164C71C53CC}" presName="sibTrans" presStyleCnt="0"/>
      <dgm:spPr/>
    </dgm:pt>
    <dgm:pt modelId="{A2D24158-F0FB-4A99-B531-E4F718E57258}" type="pres">
      <dgm:prSet presAssocID="{0E86E1AD-A5D4-48CA-87E2-FDD6BB40313A}" presName="compNode" presStyleCnt="0"/>
      <dgm:spPr/>
    </dgm:pt>
    <dgm:pt modelId="{DF2362DC-F19A-4DE9-BB90-4D0E92766505}" type="pres">
      <dgm:prSet presAssocID="{0E86E1AD-A5D4-48CA-87E2-FDD6BB40313A}" presName="bgRect" presStyleLbl="bgShp" presStyleIdx="3" presStyleCnt="4"/>
      <dgm:spPr/>
    </dgm:pt>
    <dgm:pt modelId="{10C635FF-78E0-40C6-9ECF-7203D38A5A6E}" type="pres">
      <dgm:prSet presAssocID="{0E86E1AD-A5D4-48CA-87E2-FDD6BB40313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 with solid fill"/>
        </a:ext>
      </dgm:extLst>
    </dgm:pt>
    <dgm:pt modelId="{9D0E1DCD-B9EA-4D7F-A0E1-1ACD7B340A67}" type="pres">
      <dgm:prSet presAssocID="{0E86E1AD-A5D4-48CA-87E2-FDD6BB40313A}" presName="spaceRect" presStyleCnt="0"/>
      <dgm:spPr/>
    </dgm:pt>
    <dgm:pt modelId="{1A202773-8968-46B1-8A44-A2E81C74C542}" type="pres">
      <dgm:prSet presAssocID="{0E86E1AD-A5D4-48CA-87E2-FDD6BB40313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B1EB40B-F490-4EF8-9689-0A60E52A3981}" type="presOf" srcId="{41433D43-7FFB-44FF-983D-AF14FBE1954A}" destId="{89A5C4C4-0AAA-4FC8-B48B-427E6B329DE7}" srcOrd="0" destOrd="0" presId="urn:microsoft.com/office/officeart/2018/2/layout/IconVerticalSolidList"/>
    <dgm:cxn modelId="{BB439031-0685-4983-8CA4-F9A000EDB4A8}" type="presOf" srcId="{65A66A05-47D1-4177-A633-B2517CBBF193}" destId="{493C2C74-B8FD-48DC-ADA9-2F9E7F365EA0}" srcOrd="0" destOrd="0" presId="urn:microsoft.com/office/officeart/2018/2/layout/IconVerticalSolidList"/>
    <dgm:cxn modelId="{69D0066A-6B18-452B-B2D8-4B6B287B8A17}" srcId="{41433D43-7FFB-44FF-983D-AF14FBE1954A}" destId="{0E86E1AD-A5D4-48CA-87E2-FDD6BB40313A}" srcOrd="3" destOrd="0" parTransId="{16E9A068-A41C-49CB-BF12-F0BC5A4ACE41}" sibTransId="{45B77EBC-2794-4DFA-A285-1D60F29DA48F}"/>
    <dgm:cxn modelId="{F40D236D-8757-400A-A7D3-C18A621A8F1B}" type="presOf" srcId="{09BBA23F-6146-489C-B5CA-68BB47A9D7C8}" destId="{D57A2FD4-FBF6-485A-B1D3-8428ECDB6267}" srcOrd="0" destOrd="0" presId="urn:microsoft.com/office/officeart/2018/2/layout/IconVerticalSolidList"/>
    <dgm:cxn modelId="{DE8A657F-90B7-497F-8BF1-581E6F512536}" type="presOf" srcId="{0E86E1AD-A5D4-48CA-87E2-FDD6BB40313A}" destId="{1A202773-8968-46B1-8A44-A2E81C74C542}" srcOrd="0" destOrd="0" presId="urn:microsoft.com/office/officeart/2018/2/layout/IconVerticalSolidList"/>
    <dgm:cxn modelId="{03F4F48D-6C6F-45B2-BB2E-2765A95DEBE1}" srcId="{41433D43-7FFB-44FF-983D-AF14FBE1954A}" destId="{65A66A05-47D1-4177-A633-B2517CBBF193}" srcOrd="0" destOrd="0" parTransId="{0FA13047-2FCB-4F44-AF84-2A5C2A18CE28}" sibTransId="{5D533ECC-C66E-4A78-AFD2-7268443FE64E}"/>
    <dgm:cxn modelId="{BEBFA091-BDD4-44C8-9EAF-038E55A09F4D}" srcId="{41433D43-7FFB-44FF-983D-AF14FBE1954A}" destId="{09BBA23F-6146-489C-B5CA-68BB47A9D7C8}" srcOrd="1" destOrd="0" parTransId="{D9B1E69B-180C-4926-9447-179BF3AD2231}" sibTransId="{7558252C-22F2-4E85-8510-5CA199974469}"/>
    <dgm:cxn modelId="{DD25FBA5-BDD9-42CE-BF08-66639EC17CAA}" type="presOf" srcId="{C57DD34B-4F5D-43ED-BDCB-69B206BDE4C1}" destId="{AD0D886A-92FD-49F7-9D37-DF1A5A81F06D}" srcOrd="0" destOrd="0" presId="urn:microsoft.com/office/officeart/2018/2/layout/IconVerticalSolidList"/>
    <dgm:cxn modelId="{97B20CD1-45AF-4A7A-AA8D-0785047E21E6}" srcId="{41433D43-7FFB-44FF-983D-AF14FBE1954A}" destId="{C57DD34B-4F5D-43ED-BDCB-69B206BDE4C1}" srcOrd="2" destOrd="0" parTransId="{2DD9B1F1-1071-4AB6-BB89-6AE89D965CCB}" sibTransId="{437133A9-E76C-4338-B935-A164C71C53CC}"/>
    <dgm:cxn modelId="{C3D5BF09-ED21-4961-898C-22F1000628CE}" type="presParOf" srcId="{89A5C4C4-0AAA-4FC8-B48B-427E6B329DE7}" destId="{A33B7B5E-9D54-49F8-A372-355C4E55EFCE}" srcOrd="0" destOrd="0" presId="urn:microsoft.com/office/officeart/2018/2/layout/IconVerticalSolidList"/>
    <dgm:cxn modelId="{76F0AB11-B37C-4CEF-BFA6-37AAEE77AB6F}" type="presParOf" srcId="{A33B7B5E-9D54-49F8-A372-355C4E55EFCE}" destId="{1C79EB2F-13CC-4ABA-B9D5-5B01A3401BB0}" srcOrd="0" destOrd="0" presId="urn:microsoft.com/office/officeart/2018/2/layout/IconVerticalSolidList"/>
    <dgm:cxn modelId="{E94E6772-EEAD-4DDD-93B2-6D4C70EEBF56}" type="presParOf" srcId="{A33B7B5E-9D54-49F8-A372-355C4E55EFCE}" destId="{C1BF3F9F-EE65-494E-ABBE-59EF9074A388}" srcOrd="1" destOrd="0" presId="urn:microsoft.com/office/officeart/2018/2/layout/IconVerticalSolidList"/>
    <dgm:cxn modelId="{BDD698A6-FE9E-45F3-B119-04B7BD517127}" type="presParOf" srcId="{A33B7B5E-9D54-49F8-A372-355C4E55EFCE}" destId="{577C0AE2-3246-40F8-AABE-4A042A80B257}" srcOrd="2" destOrd="0" presId="urn:microsoft.com/office/officeart/2018/2/layout/IconVerticalSolidList"/>
    <dgm:cxn modelId="{B4D9CCB9-9431-41D7-A01C-5E5F23F3333A}" type="presParOf" srcId="{A33B7B5E-9D54-49F8-A372-355C4E55EFCE}" destId="{493C2C74-B8FD-48DC-ADA9-2F9E7F365EA0}" srcOrd="3" destOrd="0" presId="urn:microsoft.com/office/officeart/2018/2/layout/IconVerticalSolidList"/>
    <dgm:cxn modelId="{2ACBF01A-6857-4511-B4D0-F2E2CB501431}" type="presParOf" srcId="{89A5C4C4-0AAA-4FC8-B48B-427E6B329DE7}" destId="{3AFE77F6-5A84-42A6-9284-2049C6BCA89D}" srcOrd="1" destOrd="0" presId="urn:microsoft.com/office/officeart/2018/2/layout/IconVerticalSolidList"/>
    <dgm:cxn modelId="{41988488-2FEB-417C-A014-09BB633E7032}" type="presParOf" srcId="{89A5C4C4-0AAA-4FC8-B48B-427E6B329DE7}" destId="{11484F56-7C4F-4D80-9F65-9DA0FE257EC6}" srcOrd="2" destOrd="0" presId="urn:microsoft.com/office/officeart/2018/2/layout/IconVerticalSolidList"/>
    <dgm:cxn modelId="{124E8A72-F089-46E7-837F-06C553AE66DC}" type="presParOf" srcId="{11484F56-7C4F-4D80-9F65-9DA0FE257EC6}" destId="{052FC7EC-F457-4CE2-8E79-DCF24695C098}" srcOrd="0" destOrd="0" presId="urn:microsoft.com/office/officeart/2018/2/layout/IconVerticalSolidList"/>
    <dgm:cxn modelId="{6452F91E-CEAB-42E4-AD4C-DB20262A5AC7}" type="presParOf" srcId="{11484F56-7C4F-4D80-9F65-9DA0FE257EC6}" destId="{C246FF0D-9AD9-4490-B686-8287121FFFFC}" srcOrd="1" destOrd="0" presId="urn:microsoft.com/office/officeart/2018/2/layout/IconVerticalSolidList"/>
    <dgm:cxn modelId="{2716EBCF-A23D-4C47-9E29-B5F8854936B1}" type="presParOf" srcId="{11484F56-7C4F-4D80-9F65-9DA0FE257EC6}" destId="{BFA92BAC-D0DD-44C0-A214-A0C77916962A}" srcOrd="2" destOrd="0" presId="urn:microsoft.com/office/officeart/2018/2/layout/IconVerticalSolidList"/>
    <dgm:cxn modelId="{3223A2E4-73CB-4005-BBE3-8E716289425E}" type="presParOf" srcId="{11484F56-7C4F-4D80-9F65-9DA0FE257EC6}" destId="{D57A2FD4-FBF6-485A-B1D3-8428ECDB6267}" srcOrd="3" destOrd="0" presId="urn:microsoft.com/office/officeart/2018/2/layout/IconVerticalSolidList"/>
    <dgm:cxn modelId="{3B46E1D9-5F92-4049-AE50-7EF431BDB4D9}" type="presParOf" srcId="{89A5C4C4-0AAA-4FC8-B48B-427E6B329DE7}" destId="{1D039C53-13BF-47DB-8EE0-158E97452DF9}" srcOrd="3" destOrd="0" presId="urn:microsoft.com/office/officeart/2018/2/layout/IconVerticalSolidList"/>
    <dgm:cxn modelId="{C8187C1C-421D-41A7-B82A-8BBCEDCEE379}" type="presParOf" srcId="{89A5C4C4-0AAA-4FC8-B48B-427E6B329DE7}" destId="{3FCCFBFD-90D5-4243-A581-216A47AC64D7}" srcOrd="4" destOrd="0" presId="urn:microsoft.com/office/officeart/2018/2/layout/IconVerticalSolidList"/>
    <dgm:cxn modelId="{5475AA29-0FF1-433C-88D9-E3894B7FE31B}" type="presParOf" srcId="{3FCCFBFD-90D5-4243-A581-216A47AC64D7}" destId="{796395B5-FE79-4F0B-AC20-4F3111DC61FD}" srcOrd="0" destOrd="0" presId="urn:microsoft.com/office/officeart/2018/2/layout/IconVerticalSolidList"/>
    <dgm:cxn modelId="{269B9E94-5661-4B65-926A-30D2C58A27CF}" type="presParOf" srcId="{3FCCFBFD-90D5-4243-A581-216A47AC64D7}" destId="{3939BC3C-2D1F-4A91-A060-45B0F1F03106}" srcOrd="1" destOrd="0" presId="urn:microsoft.com/office/officeart/2018/2/layout/IconVerticalSolidList"/>
    <dgm:cxn modelId="{B5A79122-895A-4848-9669-5C9EF4442150}" type="presParOf" srcId="{3FCCFBFD-90D5-4243-A581-216A47AC64D7}" destId="{B8AA051C-503A-41D2-9608-56ED94913E39}" srcOrd="2" destOrd="0" presId="urn:microsoft.com/office/officeart/2018/2/layout/IconVerticalSolidList"/>
    <dgm:cxn modelId="{33551308-CA76-47D6-A065-85E2629F21A0}" type="presParOf" srcId="{3FCCFBFD-90D5-4243-A581-216A47AC64D7}" destId="{AD0D886A-92FD-49F7-9D37-DF1A5A81F06D}" srcOrd="3" destOrd="0" presId="urn:microsoft.com/office/officeart/2018/2/layout/IconVerticalSolidList"/>
    <dgm:cxn modelId="{5C15D3A2-D5C3-4E46-839E-D1632564FC7A}" type="presParOf" srcId="{89A5C4C4-0AAA-4FC8-B48B-427E6B329DE7}" destId="{69DC6743-F799-4066-B9E9-C0DAB22D2F54}" srcOrd="5" destOrd="0" presId="urn:microsoft.com/office/officeart/2018/2/layout/IconVerticalSolidList"/>
    <dgm:cxn modelId="{86B38960-C23E-4DED-A5BB-24947496AF9E}" type="presParOf" srcId="{89A5C4C4-0AAA-4FC8-B48B-427E6B329DE7}" destId="{A2D24158-F0FB-4A99-B531-E4F718E57258}" srcOrd="6" destOrd="0" presId="urn:microsoft.com/office/officeart/2018/2/layout/IconVerticalSolidList"/>
    <dgm:cxn modelId="{1F621AD9-82D9-4E0D-ACC8-8BB4EE011725}" type="presParOf" srcId="{A2D24158-F0FB-4A99-B531-E4F718E57258}" destId="{DF2362DC-F19A-4DE9-BB90-4D0E92766505}" srcOrd="0" destOrd="0" presId="urn:microsoft.com/office/officeart/2018/2/layout/IconVerticalSolidList"/>
    <dgm:cxn modelId="{8D124461-5129-4BC6-BEFC-A4C57E41E308}" type="presParOf" srcId="{A2D24158-F0FB-4A99-B531-E4F718E57258}" destId="{10C635FF-78E0-40C6-9ECF-7203D38A5A6E}" srcOrd="1" destOrd="0" presId="urn:microsoft.com/office/officeart/2018/2/layout/IconVerticalSolidList"/>
    <dgm:cxn modelId="{76104804-7A4E-4E4D-8D3E-3358CD58CE4B}" type="presParOf" srcId="{A2D24158-F0FB-4A99-B531-E4F718E57258}" destId="{9D0E1DCD-B9EA-4D7F-A0E1-1ACD7B340A67}" srcOrd="2" destOrd="0" presId="urn:microsoft.com/office/officeart/2018/2/layout/IconVerticalSolidList"/>
    <dgm:cxn modelId="{0D07B99A-1C47-4A93-9758-B024EBD81194}" type="presParOf" srcId="{A2D24158-F0FB-4A99-B531-E4F718E57258}" destId="{1A202773-8968-46B1-8A44-A2E81C74C54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AD67D-A901-4C0F-9C31-0778B81AE1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766727-9BBA-4C3C-B95C-3BB6707B1898}">
      <dgm:prSet custT="1"/>
      <dgm:spPr/>
      <dgm:t>
        <a:bodyPr/>
        <a:lstStyle/>
        <a:p>
          <a:r>
            <a:rPr lang="en-US" sz="6600" b="1" dirty="0">
              <a:solidFill>
                <a:schemeClr val="tx1"/>
              </a:solidFill>
            </a:rPr>
            <a:t>Have a (SMART) Objective</a:t>
          </a:r>
        </a:p>
        <a:p>
          <a:r>
            <a:rPr lang="en-US" sz="2800" b="1" dirty="0">
              <a:solidFill>
                <a:schemeClr val="tx1"/>
              </a:solidFill>
            </a:rPr>
            <a:t>A specific, measurable, achievable, realistic and time-bound outcome that defines success</a:t>
          </a:r>
          <a:endParaRPr lang="en-US" sz="1050" b="1" dirty="0">
            <a:solidFill>
              <a:schemeClr val="tx1"/>
            </a:solidFill>
          </a:endParaRPr>
        </a:p>
      </dgm:t>
    </dgm:pt>
    <dgm:pt modelId="{77BDC68F-1DDA-4109-91F2-D06CA2C90747}" type="parTrans" cxnId="{F4F2FF31-71A4-4E35-98E7-85F21EBA7525}">
      <dgm:prSet/>
      <dgm:spPr/>
      <dgm:t>
        <a:bodyPr/>
        <a:lstStyle/>
        <a:p>
          <a:endParaRPr lang="en-US"/>
        </a:p>
      </dgm:t>
    </dgm:pt>
    <dgm:pt modelId="{9C18756C-E764-40C1-8D47-ECC930D674C5}" type="sibTrans" cxnId="{F4F2FF31-71A4-4E35-98E7-85F21EBA7525}">
      <dgm:prSet/>
      <dgm:spPr/>
      <dgm:t>
        <a:bodyPr/>
        <a:lstStyle/>
        <a:p>
          <a:endParaRPr lang="en-US"/>
        </a:p>
      </dgm:t>
    </dgm:pt>
    <dgm:pt modelId="{4D36A997-6B82-4C6F-94D0-E465B1BF10EF}" type="pres">
      <dgm:prSet presAssocID="{01AAD67D-A901-4C0F-9C31-0778B81AE1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182E65-71DC-49E1-BA18-267C60DAE80D}" type="pres">
      <dgm:prSet presAssocID="{33766727-9BBA-4C3C-B95C-3BB6707B1898}" presName="hierRoot1" presStyleCnt="0"/>
      <dgm:spPr/>
    </dgm:pt>
    <dgm:pt modelId="{28B2B7FE-CEAF-47AE-87C9-CFD638496A19}" type="pres">
      <dgm:prSet presAssocID="{33766727-9BBA-4C3C-B95C-3BB6707B1898}" presName="composite" presStyleCnt="0"/>
      <dgm:spPr/>
    </dgm:pt>
    <dgm:pt modelId="{B9E2FA31-A63C-464E-8E8F-2E90C875639E}" type="pres">
      <dgm:prSet presAssocID="{33766727-9BBA-4C3C-B95C-3BB6707B1898}" presName="background" presStyleLbl="node0" presStyleIdx="0" presStyleCnt="1"/>
      <dgm:spPr/>
    </dgm:pt>
    <dgm:pt modelId="{4F1E502B-CB0F-4A69-89B5-10C0838F9223}" type="pres">
      <dgm:prSet presAssocID="{33766727-9BBA-4C3C-B95C-3BB6707B1898}" presName="text" presStyleLbl="fgAcc0" presStyleIdx="0" presStyleCnt="1" custScaleX="65406" custScaleY="39680">
        <dgm:presLayoutVars>
          <dgm:chPref val="3"/>
        </dgm:presLayoutVars>
      </dgm:prSet>
      <dgm:spPr/>
    </dgm:pt>
    <dgm:pt modelId="{8B5A1102-4E38-46DD-AEFA-C8796845830B}" type="pres">
      <dgm:prSet presAssocID="{33766727-9BBA-4C3C-B95C-3BB6707B1898}" presName="hierChild2" presStyleCnt="0"/>
      <dgm:spPr/>
    </dgm:pt>
  </dgm:ptLst>
  <dgm:cxnLst>
    <dgm:cxn modelId="{EA54712E-F7C7-40E0-8FB8-683BF9CBFCDC}" type="presOf" srcId="{01AAD67D-A901-4C0F-9C31-0778B81AE1B4}" destId="{4D36A997-6B82-4C6F-94D0-E465B1BF10EF}" srcOrd="0" destOrd="0" presId="urn:microsoft.com/office/officeart/2005/8/layout/hierarchy1"/>
    <dgm:cxn modelId="{F4F2FF31-71A4-4E35-98E7-85F21EBA7525}" srcId="{01AAD67D-A901-4C0F-9C31-0778B81AE1B4}" destId="{33766727-9BBA-4C3C-B95C-3BB6707B1898}" srcOrd="0" destOrd="0" parTransId="{77BDC68F-1DDA-4109-91F2-D06CA2C90747}" sibTransId="{9C18756C-E764-40C1-8D47-ECC930D674C5}"/>
    <dgm:cxn modelId="{43B97C54-EED0-4452-9DBB-06592680C7F2}" type="presOf" srcId="{33766727-9BBA-4C3C-B95C-3BB6707B1898}" destId="{4F1E502B-CB0F-4A69-89B5-10C0838F9223}" srcOrd="0" destOrd="0" presId="urn:microsoft.com/office/officeart/2005/8/layout/hierarchy1"/>
    <dgm:cxn modelId="{ED9302A9-CA36-4060-9BD5-40C75256E2E0}" type="presParOf" srcId="{4D36A997-6B82-4C6F-94D0-E465B1BF10EF}" destId="{0C182E65-71DC-49E1-BA18-267C60DAE80D}" srcOrd="0" destOrd="0" presId="urn:microsoft.com/office/officeart/2005/8/layout/hierarchy1"/>
    <dgm:cxn modelId="{B925A887-CFAC-469A-BE26-C3424600ED45}" type="presParOf" srcId="{0C182E65-71DC-49E1-BA18-267C60DAE80D}" destId="{28B2B7FE-CEAF-47AE-87C9-CFD638496A19}" srcOrd="0" destOrd="0" presId="urn:microsoft.com/office/officeart/2005/8/layout/hierarchy1"/>
    <dgm:cxn modelId="{DA61F144-1F13-4C72-BB88-324E816E571B}" type="presParOf" srcId="{28B2B7FE-CEAF-47AE-87C9-CFD638496A19}" destId="{B9E2FA31-A63C-464E-8E8F-2E90C875639E}" srcOrd="0" destOrd="0" presId="urn:microsoft.com/office/officeart/2005/8/layout/hierarchy1"/>
    <dgm:cxn modelId="{273510F0-BAA8-4D45-A3D8-BB3608C2AB57}" type="presParOf" srcId="{28B2B7FE-CEAF-47AE-87C9-CFD638496A19}" destId="{4F1E502B-CB0F-4A69-89B5-10C0838F9223}" srcOrd="1" destOrd="0" presId="urn:microsoft.com/office/officeart/2005/8/layout/hierarchy1"/>
    <dgm:cxn modelId="{3320A00E-A538-4837-B967-12EC7FDF39D3}" type="presParOf" srcId="{0C182E65-71DC-49E1-BA18-267C60DAE80D}" destId="{8B5A1102-4E38-46DD-AEFA-C879684583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AAD67D-A901-4C0F-9C31-0778B81AE1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766727-9BBA-4C3C-B95C-3BB6707B1898}">
      <dgm:prSet custT="1"/>
      <dgm:spPr/>
      <dgm:t>
        <a:bodyPr/>
        <a:lstStyle/>
        <a:p>
          <a:r>
            <a:rPr lang="en-US" sz="6600" b="1" dirty="0">
              <a:solidFill>
                <a:schemeClr val="tx1"/>
              </a:solidFill>
            </a:rPr>
            <a:t>Know your (Power) Audience</a:t>
          </a:r>
        </a:p>
        <a:p>
          <a:r>
            <a:rPr lang="en-US" sz="2800" b="1" dirty="0">
              <a:solidFill>
                <a:schemeClr val="tx1"/>
              </a:solidFill>
            </a:rPr>
            <a:t>They represent the only people you NEED to communicate to</a:t>
          </a:r>
          <a:endParaRPr lang="en-US" sz="1050" b="1" dirty="0">
            <a:solidFill>
              <a:schemeClr val="tx1"/>
            </a:solidFill>
          </a:endParaRPr>
        </a:p>
      </dgm:t>
    </dgm:pt>
    <dgm:pt modelId="{77BDC68F-1DDA-4109-91F2-D06CA2C90747}" type="parTrans" cxnId="{F4F2FF31-71A4-4E35-98E7-85F21EBA7525}">
      <dgm:prSet/>
      <dgm:spPr/>
      <dgm:t>
        <a:bodyPr/>
        <a:lstStyle/>
        <a:p>
          <a:endParaRPr lang="en-US"/>
        </a:p>
      </dgm:t>
    </dgm:pt>
    <dgm:pt modelId="{9C18756C-E764-40C1-8D47-ECC930D674C5}" type="sibTrans" cxnId="{F4F2FF31-71A4-4E35-98E7-85F21EBA7525}">
      <dgm:prSet/>
      <dgm:spPr/>
      <dgm:t>
        <a:bodyPr/>
        <a:lstStyle/>
        <a:p>
          <a:endParaRPr lang="en-US"/>
        </a:p>
      </dgm:t>
    </dgm:pt>
    <dgm:pt modelId="{4D36A997-6B82-4C6F-94D0-E465B1BF10EF}" type="pres">
      <dgm:prSet presAssocID="{01AAD67D-A901-4C0F-9C31-0778B81AE1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182E65-71DC-49E1-BA18-267C60DAE80D}" type="pres">
      <dgm:prSet presAssocID="{33766727-9BBA-4C3C-B95C-3BB6707B1898}" presName="hierRoot1" presStyleCnt="0"/>
      <dgm:spPr/>
    </dgm:pt>
    <dgm:pt modelId="{28B2B7FE-CEAF-47AE-87C9-CFD638496A19}" type="pres">
      <dgm:prSet presAssocID="{33766727-9BBA-4C3C-B95C-3BB6707B1898}" presName="composite" presStyleCnt="0"/>
      <dgm:spPr/>
    </dgm:pt>
    <dgm:pt modelId="{B9E2FA31-A63C-464E-8E8F-2E90C875639E}" type="pres">
      <dgm:prSet presAssocID="{33766727-9BBA-4C3C-B95C-3BB6707B1898}" presName="background" presStyleLbl="node0" presStyleIdx="0" presStyleCnt="1"/>
      <dgm:spPr/>
    </dgm:pt>
    <dgm:pt modelId="{4F1E502B-CB0F-4A69-89B5-10C0838F9223}" type="pres">
      <dgm:prSet presAssocID="{33766727-9BBA-4C3C-B95C-3BB6707B1898}" presName="text" presStyleLbl="fgAcc0" presStyleIdx="0" presStyleCnt="1" custScaleX="68562" custScaleY="39680">
        <dgm:presLayoutVars>
          <dgm:chPref val="3"/>
        </dgm:presLayoutVars>
      </dgm:prSet>
      <dgm:spPr/>
    </dgm:pt>
    <dgm:pt modelId="{8B5A1102-4E38-46DD-AEFA-C8796845830B}" type="pres">
      <dgm:prSet presAssocID="{33766727-9BBA-4C3C-B95C-3BB6707B1898}" presName="hierChild2" presStyleCnt="0"/>
      <dgm:spPr/>
    </dgm:pt>
  </dgm:ptLst>
  <dgm:cxnLst>
    <dgm:cxn modelId="{EA54712E-F7C7-40E0-8FB8-683BF9CBFCDC}" type="presOf" srcId="{01AAD67D-A901-4C0F-9C31-0778B81AE1B4}" destId="{4D36A997-6B82-4C6F-94D0-E465B1BF10EF}" srcOrd="0" destOrd="0" presId="urn:microsoft.com/office/officeart/2005/8/layout/hierarchy1"/>
    <dgm:cxn modelId="{F4F2FF31-71A4-4E35-98E7-85F21EBA7525}" srcId="{01AAD67D-A901-4C0F-9C31-0778B81AE1B4}" destId="{33766727-9BBA-4C3C-B95C-3BB6707B1898}" srcOrd="0" destOrd="0" parTransId="{77BDC68F-1DDA-4109-91F2-D06CA2C90747}" sibTransId="{9C18756C-E764-40C1-8D47-ECC930D674C5}"/>
    <dgm:cxn modelId="{43B97C54-EED0-4452-9DBB-06592680C7F2}" type="presOf" srcId="{33766727-9BBA-4C3C-B95C-3BB6707B1898}" destId="{4F1E502B-CB0F-4A69-89B5-10C0838F9223}" srcOrd="0" destOrd="0" presId="urn:microsoft.com/office/officeart/2005/8/layout/hierarchy1"/>
    <dgm:cxn modelId="{ED9302A9-CA36-4060-9BD5-40C75256E2E0}" type="presParOf" srcId="{4D36A997-6B82-4C6F-94D0-E465B1BF10EF}" destId="{0C182E65-71DC-49E1-BA18-267C60DAE80D}" srcOrd="0" destOrd="0" presId="urn:microsoft.com/office/officeart/2005/8/layout/hierarchy1"/>
    <dgm:cxn modelId="{B925A887-CFAC-469A-BE26-C3424600ED45}" type="presParOf" srcId="{0C182E65-71DC-49E1-BA18-267C60DAE80D}" destId="{28B2B7FE-CEAF-47AE-87C9-CFD638496A19}" srcOrd="0" destOrd="0" presId="urn:microsoft.com/office/officeart/2005/8/layout/hierarchy1"/>
    <dgm:cxn modelId="{DA61F144-1F13-4C72-BB88-324E816E571B}" type="presParOf" srcId="{28B2B7FE-CEAF-47AE-87C9-CFD638496A19}" destId="{B9E2FA31-A63C-464E-8E8F-2E90C875639E}" srcOrd="0" destOrd="0" presId="urn:microsoft.com/office/officeart/2005/8/layout/hierarchy1"/>
    <dgm:cxn modelId="{273510F0-BAA8-4D45-A3D8-BB3608C2AB57}" type="presParOf" srcId="{28B2B7FE-CEAF-47AE-87C9-CFD638496A19}" destId="{4F1E502B-CB0F-4A69-89B5-10C0838F9223}" srcOrd="1" destOrd="0" presId="urn:microsoft.com/office/officeart/2005/8/layout/hierarchy1"/>
    <dgm:cxn modelId="{3320A00E-A538-4837-B967-12EC7FDF39D3}" type="presParOf" srcId="{0C182E65-71DC-49E1-BA18-267C60DAE80D}" destId="{8B5A1102-4E38-46DD-AEFA-C879684583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6975AC-E05A-43D2-94D9-B97A08B12283}" type="doc">
      <dgm:prSet loTypeId="urn:microsoft.com/office/officeart/2018/2/layout/IconLabel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DF6FD4B-45FA-40E3-94F1-6212083829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Judges</a:t>
          </a:r>
        </a:p>
      </dgm:t>
    </dgm:pt>
    <dgm:pt modelId="{3154F123-EC96-4288-9060-DCBE96C1FF8D}" type="parTrans" cxnId="{D992F03C-FDA9-409F-8629-466498C2434A}">
      <dgm:prSet/>
      <dgm:spPr/>
      <dgm:t>
        <a:bodyPr/>
        <a:lstStyle/>
        <a:p>
          <a:endParaRPr lang="en-US"/>
        </a:p>
      </dgm:t>
    </dgm:pt>
    <dgm:pt modelId="{737812F1-4F5F-499F-835B-5D6DFB6BF83D}" type="sibTrans" cxnId="{D992F03C-FDA9-409F-8629-466498C2434A}">
      <dgm:prSet/>
      <dgm:spPr/>
      <dgm:t>
        <a:bodyPr/>
        <a:lstStyle/>
        <a:p>
          <a:endParaRPr lang="en-US"/>
        </a:p>
      </dgm:t>
    </dgm:pt>
    <dgm:pt modelId="{ADA09837-D1DC-4007-B2F2-151E39DF6A1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Private Bar</a:t>
          </a:r>
        </a:p>
      </dgm:t>
    </dgm:pt>
    <dgm:pt modelId="{D7C278E3-FD79-451D-96B6-C63685D9CF61}" type="parTrans" cxnId="{4DC78371-991C-4691-8BCB-3C8DFFB82663}">
      <dgm:prSet/>
      <dgm:spPr/>
      <dgm:t>
        <a:bodyPr/>
        <a:lstStyle/>
        <a:p>
          <a:endParaRPr lang="en-US"/>
        </a:p>
      </dgm:t>
    </dgm:pt>
    <dgm:pt modelId="{D3F335A3-B8BE-461B-B367-D5A278D25DCA}" type="sibTrans" cxnId="{4DC78371-991C-4691-8BCB-3C8DFFB82663}">
      <dgm:prSet/>
      <dgm:spPr/>
      <dgm:t>
        <a:bodyPr/>
        <a:lstStyle/>
        <a:p>
          <a:endParaRPr lang="en-US"/>
        </a:p>
      </dgm:t>
    </dgm:pt>
    <dgm:pt modelId="{4AEB273B-A839-4885-A4E4-610564DF57F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Clients</a:t>
          </a:r>
        </a:p>
      </dgm:t>
    </dgm:pt>
    <dgm:pt modelId="{3F44D7B3-BADA-473B-BAD2-8AC8A6C2478B}" type="parTrans" cxnId="{5B0024DA-6B82-474C-81AD-041541CE7FE3}">
      <dgm:prSet/>
      <dgm:spPr/>
      <dgm:t>
        <a:bodyPr/>
        <a:lstStyle/>
        <a:p>
          <a:endParaRPr lang="en-US"/>
        </a:p>
      </dgm:t>
    </dgm:pt>
    <dgm:pt modelId="{7D53EB0D-A067-4B3F-9FBA-30C7E59D2535}" type="sibTrans" cxnId="{5B0024DA-6B82-474C-81AD-041541CE7FE3}">
      <dgm:prSet/>
      <dgm:spPr/>
      <dgm:t>
        <a:bodyPr/>
        <a:lstStyle/>
        <a:p>
          <a:endParaRPr lang="en-US"/>
        </a:p>
      </dgm:t>
    </dgm:pt>
    <dgm:pt modelId="{A0BBCE00-E1D7-4A3D-A80D-40C6A2E4BB4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Faith Leaders</a:t>
          </a:r>
        </a:p>
      </dgm:t>
    </dgm:pt>
    <dgm:pt modelId="{8FB7012D-FEF4-4EDA-B903-A7D2959CA156}" type="parTrans" cxnId="{1CDD319F-82E8-472F-BA47-98791B86F947}">
      <dgm:prSet/>
      <dgm:spPr/>
      <dgm:t>
        <a:bodyPr/>
        <a:lstStyle/>
        <a:p>
          <a:endParaRPr lang="en-US"/>
        </a:p>
      </dgm:t>
    </dgm:pt>
    <dgm:pt modelId="{BB9985B0-22A4-46C3-9B39-888488C19788}" type="sibTrans" cxnId="{1CDD319F-82E8-472F-BA47-98791B86F947}">
      <dgm:prSet/>
      <dgm:spPr/>
      <dgm:t>
        <a:bodyPr/>
        <a:lstStyle/>
        <a:p>
          <a:endParaRPr lang="en-US"/>
        </a:p>
      </dgm:t>
    </dgm:pt>
    <dgm:pt modelId="{28661F9D-0BDC-4879-BC2A-D6A109AC140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Educators</a:t>
          </a:r>
        </a:p>
      </dgm:t>
    </dgm:pt>
    <dgm:pt modelId="{D5854114-7C45-4ADE-BAEF-B9350F872B2E}" type="parTrans" cxnId="{F31DF4B8-5AFA-44AD-AD92-DB2C349E1813}">
      <dgm:prSet/>
      <dgm:spPr/>
      <dgm:t>
        <a:bodyPr/>
        <a:lstStyle/>
        <a:p>
          <a:endParaRPr lang="en-US"/>
        </a:p>
      </dgm:t>
    </dgm:pt>
    <dgm:pt modelId="{484DD61D-C0DE-4E03-9BD7-3684B37D4756}" type="sibTrans" cxnId="{F31DF4B8-5AFA-44AD-AD92-DB2C349E1813}">
      <dgm:prSet/>
      <dgm:spPr/>
      <dgm:t>
        <a:bodyPr/>
        <a:lstStyle/>
        <a:p>
          <a:endParaRPr lang="en-US"/>
        </a:p>
      </dgm:t>
    </dgm:pt>
    <dgm:pt modelId="{5C7BF5F5-5AA5-48DF-B1A7-030E4185293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State Lawmakers</a:t>
          </a:r>
        </a:p>
      </dgm:t>
    </dgm:pt>
    <dgm:pt modelId="{FCC42C57-6158-4F13-9E6C-3C7E2A2BA76A}" type="parTrans" cxnId="{B6C7C78E-7370-4AC5-89AF-25F01F699264}">
      <dgm:prSet/>
      <dgm:spPr/>
      <dgm:t>
        <a:bodyPr/>
        <a:lstStyle/>
        <a:p>
          <a:endParaRPr lang="en-US"/>
        </a:p>
      </dgm:t>
    </dgm:pt>
    <dgm:pt modelId="{37340CCC-4A42-495A-9D3C-90B638931B5F}" type="sibTrans" cxnId="{B6C7C78E-7370-4AC5-89AF-25F01F699264}">
      <dgm:prSet/>
      <dgm:spPr/>
      <dgm:t>
        <a:bodyPr/>
        <a:lstStyle/>
        <a:p>
          <a:endParaRPr lang="en-US"/>
        </a:p>
      </dgm:t>
    </dgm:pt>
    <dgm:pt modelId="{05FEC16D-155B-4BBC-9439-C1C253FEF1A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Landlords</a:t>
          </a:r>
        </a:p>
      </dgm:t>
    </dgm:pt>
    <dgm:pt modelId="{C6778862-E294-40CD-A237-169435E5167C}" type="parTrans" cxnId="{F8EB73E0-CFA1-4E45-8BDC-653EBA7C49F2}">
      <dgm:prSet/>
      <dgm:spPr/>
      <dgm:t>
        <a:bodyPr/>
        <a:lstStyle/>
        <a:p>
          <a:endParaRPr lang="en-US"/>
        </a:p>
      </dgm:t>
    </dgm:pt>
    <dgm:pt modelId="{806F5699-47E6-41B7-B3D5-6384CD158EE3}" type="sibTrans" cxnId="{F8EB73E0-CFA1-4E45-8BDC-653EBA7C49F2}">
      <dgm:prSet/>
      <dgm:spPr/>
      <dgm:t>
        <a:bodyPr/>
        <a:lstStyle/>
        <a:p>
          <a:endParaRPr lang="en-US"/>
        </a:p>
      </dgm:t>
    </dgm:pt>
    <dgm:pt modelId="{E386B04C-8A4D-4762-A578-54B227AF7CE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Business Leaders</a:t>
          </a:r>
        </a:p>
      </dgm:t>
    </dgm:pt>
    <dgm:pt modelId="{89E1F4C8-5194-4EC3-BE2C-68DCE80FC7BE}" type="parTrans" cxnId="{0B657E2B-8FC8-44A4-93AE-47F52DE3B371}">
      <dgm:prSet/>
      <dgm:spPr/>
      <dgm:t>
        <a:bodyPr/>
        <a:lstStyle/>
        <a:p>
          <a:endParaRPr lang="en-US"/>
        </a:p>
      </dgm:t>
    </dgm:pt>
    <dgm:pt modelId="{1B7E7669-C5B6-48EA-A61A-7951C65E724B}" type="sibTrans" cxnId="{0B657E2B-8FC8-44A4-93AE-47F52DE3B371}">
      <dgm:prSet/>
      <dgm:spPr/>
      <dgm:t>
        <a:bodyPr/>
        <a:lstStyle/>
        <a:p>
          <a:endParaRPr lang="en-US"/>
        </a:p>
      </dgm:t>
    </dgm:pt>
    <dgm:pt modelId="{A27D9FCE-3270-4344-96A5-DC3FB28866F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Law Enforcement</a:t>
          </a:r>
        </a:p>
      </dgm:t>
    </dgm:pt>
    <dgm:pt modelId="{D5308A88-769B-430C-9C0A-59BCFE4039A9}" type="parTrans" cxnId="{CA5C31C2-AE74-4C23-BB4B-4EFA68D93D44}">
      <dgm:prSet/>
      <dgm:spPr/>
      <dgm:t>
        <a:bodyPr/>
        <a:lstStyle/>
        <a:p>
          <a:endParaRPr lang="en-US"/>
        </a:p>
      </dgm:t>
    </dgm:pt>
    <dgm:pt modelId="{A631ED44-9854-4DEC-AC4D-4E316A45DDED}" type="sibTrans" cxnId="{CA5C31C2-AE74-4C23-BB4B-4EFA68D93D44}">
      <dgm:prSet/>
      <dgm:spPr/>
      <dgm:t>
        <a:bodyPr/>
        <a:lstStyle/>
        <a:p>
          <a:endParaRPr lang="en-US"/>
        </a:p>
      </dgm:t>
    </dgm:pt>
    <dgm:pt modelId="{2E095BCA-359F-4E8E-BDB0-2F7C2396F30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b="1" dirty="0"/>
            <a:t>The Governor</a:t>
          </a:r>
        </a:p>
      </dgm:t>
    </dgm:pt>
    <dgm:pt modelId="{2547B1F1-0542-4821-81AF-46FD390EF151}" type="sibTrans" cxnId="{053403E4-234C-4823-95DF-DB49369EF1E7}">
      <dgm:prSet/>
      <dgm:spPr/>
      <dgm:t>
        <a:bodyPr/>
        <a:lstStyle/>
        <a:p>
          <a:endParaRPr lang="en-US"/>
        </a:p>
      </dgm:t>
    </dgm:pt>
    <dgm:pt modelId="{0C854DE2-1139-45A6-A8E0-854B5231E23F}" type="parTrans" cxnId="{053403E4-234C-4823-95DF-DB49369EF1E7}">
      <dgm:prSet/>
      <dgm:spPr/>
      <dgm:t>
        <a:bodyPr/>
        <a:lstStyle/>
        <a:p>
          <a:endParaRPr lang="en-US"/>
        </a:p>
      </dgm:t>
    </dgm:pt>
    <dgm:pt modelId="{6F446F6A-C9D8-404B-BEE3-FAA42F5F0A0F}" type="pres">
      <dgm:prSet presAssocID="{586975AC-E05A-43D2-94D9-B97A08B12283}" presName="root" presStyleCnt="0">
        <dgm:presLayoutVars>
          <dgm:dir/>
          <dgm:resizeHandles val="exact"/>
        </dgm:presLayoutVars>
      </dgm:prSet>
      <dgm:spPr/>
    </dgm:pt>
    <dgm:pt modelId="{9608436D-827F-4FA9-9530-FEE7E86E281E}" type="pres">
      <dgm:prSet presAssocID="{5C7BF5F5-5AA5-48DF-B1A7-030E41852930}" presName="compNode" presStyleCnt="0"/>
      <dgm:spPr/>
    </dgm:pt>
    <dgm:pt modelId="{2AF9D956-EDCF-4354-B554-594747A2DB7C}" type="pres">
      <dgm:prSet presAssocID="{5C7BF5F5-5AA5-48DF-B1A7-030E41852930}" presName="iconRect" presStyleLbl="node1" presStyleIdx="0" presStyleCnt="1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urt"/>
        </a:ext>
      </dgm:extLst>
    </dgm:pt>
    <dgm:pt modelId="{890D4F6D-5D78-477D-88E8-F6C942C33E8C}" type="pres">
      <dgm:prSet presAssocID="{5C7BF5F5-5AA5-48DF-B1A7-030E41852930}" presName="spaceRect" presStyleCnt="0"/>
      <dgm:spPr/>
    </dgm:pt>
    <dgm:pt modelId="{D81144C5-E20D-44ED-BF78-BC932218597F}" type="pres">
      <dgm:prSet presAssocID="{5C7BF5F5-5AA5-48DF-B1A7-030E41852930}" presName="textRect" presStyleLbl="revTx" presStyleIdx="0" presStyleCnt="10">
        <dgm:presLayoutVars>
          <dgm:chMax val="1"/>
          <dgm:chPref val="1"/>
        </dgm:presLayoutVars>
      </dgm:prSet>
      <dgm:spPr/>
    </dgm:pt>
    <dgm:pt modelId="{01EF897B-B645-4A18-BD7D-6526DD1169D9}" type="pres">
      <dgm:prSet presAssocID="{37340CCC-4A42-495A-9D3C-90B638931B5F}" presName="sibTrans" presStyleCnt="0"/>
      <dgm:spPr/>
    </dgm:pt>
    <dgm:pt modelId="{2DDB47EE-8ECB-4553-8B7C-735BD3159BBB}" type="pres">
      <dgm:prSet presAssocID="{EDF6FD4B-45FA-40E3-94F1-6212083829C8}" presName="compNode" presStyleCnt="0"/>
      <dgm:spPr/>
    </dgm:pt>
    <dgm:pt modelId="{21CF0EDD-A793-4844-8DD2-EDA7370D58FB}" type="pres">
      <dgm:prSet presAssocID="{EDF6FD4B-45FA-40E3-94F1-6212083829C8}" presName="iconRect" presStyleLbl="node1" presStyleIdx="1" presStyleCnt="1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5600BC71-7CE0-4726-A14B-D40FA01354C1}" type="pres">
      <dgm:prSet presAssocID="{EDF6FD4B-45FA-40E3-94F1-6212083829C8}" presName="spaceRect" presStyleCnt="0"/>
      <dgm:spPr/>
    </dgm:pt>
    <dgm:pt modelId="{3E7EADC2-E5F5-4EA5-A60F-9FDB2DF231D7}" type="pres">
      <dgm:prSet presAssocID="{EDF6FD4B-45FA-40E3-94F1-6212083829C8}" presName="textRect" presStyleLbl="revTx" presStyleIdx="1" presStyleCnt="10">
        <dgm:presLayoutVars>
          <dgm:chMax val="1"/>
          <dgm:chPref val="1"/>
        </dgm:presLayoutVars>
      </dgm:prSet>
      <dgm:spPr/>
    </dgm:pt>
    <dgm:pt modelId="{FA5C8CA3-B4DC-45C1-A4F2-ACBAF732440D}" type="pres">
      <dgm:prSet presAssocID="{737812F1-4F5F-499F-835B-5D6DFB6BF83D}" presName="sibTrans" presStyleCnt="0"/>
      <dgm:spPr/>
    </dgm:pt>
    <dgm:pt modelId="{94952BE1-45ED-44BA-A84B-47DC5AA0C413}" type="pres">
      <dgm:prSet presAssocID="{A0BBCE00-E1D7-4A3D-A80D-40C6A2E4BB49}" presName="compNode" presStyleCnt="0"/>
      <dgm:spPr/>
    </dgm:pt>
    <dgm:pt modelId="{B4C90D40-2AD9-4D29-A772-852F6786174B}" type="pres">
      <dgm:prSet presAssocID="{A0BBCE00-E1D7-4A3D-A80D-40C6A2E4BB49}" presName="iconRect" presStyleLbl="node1" presStyleIdx="2" presStyleCnt="1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 girl"/>
        </a:ext>
      </dgm:extLst>
    </dgm:pt>
    <dgm:pt modelId="{5E2766E4-799B-4B8A-A586-EB4268EC5AB7}" type="pres">
      <dgm:prSet presAssocID="{A0BBCE00-E1D7-4A3D-A80D-40C6A2E4BB49}" presName="spaceRect" presStyleCnt="0"/>
      <dgm:spPr/>
    </dgm:pt>
    <dgm:pt modelId="{071E625D-5A89-4C85-A7AD-8444980FB563}" type="pres">
      <dgm:prSet presAssocID="{A0BBCE00-E1D7-4A3D-A80D-40C6A2E4BB49}" presName="textRect" presStyleLbl="revTx" presStyleIdx="2" presStyleCnt="10">
        <dgm:presLayoutVars>
          <dgm:chMax val="1"/>
          <dgm:chPref val="1"/>
        </dgm:presLayoutVars>
      </dgm:prSet>
      <dgm:spPr/>
    </dgm:pt>
    <dgm:pt modelId="{DB85540C-3144-4F54-85BE-93EAF966E525}" type="pres">
      <dgm:prSet presAssocID="{BB9985B0-22A4-46C3-9B39-888488C19788}" presName="sibTrans" presStyleCnt="0"/>
      <dgm:spPr/>
    </dgm:pt>
    <dgm:pt modelId="{50E494A0-80C2-433D-A994-6402450B01C6}" type="pres">
      <dgm:prSet presAssocID="{2E095BCA-359F-4E8E-BDB0-2F7C2396F30E}" presName="compNode" presStyleCnt="0"/>
      <dgm:spPr/>
    </dgm:pt>
    <dgm:pt modelId="{303194AF-C957-4BB8-B1CC-1F4DDBD73DD2}" type="pres">
      <dgm:prSet presAssocID="{2E095BCA-359F-4E8E-BDB0-2F7C2396F30E}" presName="iconRect" presStyleLbl="node1" presStyleIdx="3" presStyleCnt="1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4E117C0E-44B7-4173-A6F1-37A284C35C5D}" type="pres">
      <dgm:prSet presAssocID="{2E095BCA-359F-4E8E-BDB0-2F7C2396F30E}" presName="spaceRect" presStyleCnt="0"/>
      <dgm:spPr/>
    </dgm:pt>
    <dgm:pt modelId="{ABBDA2BB-208F-4AD6-933C-78AAC5C8CC23}" type="pres">
      <dgm:prSet presAssocID="{2E095BCA-359F-4E8E-BDB0-2F7C2396F30E}" presName="textRect" presStyleLbl="revTx" presStyleIdx="3" presStyleCnt="10">
        <dgm:presLayoutVars>
          <dgm:chMax val="1"/>
          <dgm:chPref val="1"/>
        </dgm:presLayoutVars>
      </dgm:prSet>
      <dgm:spPr/>
    </dgm:pt>
    <dgm:pt modelId="{3F6DDE23-C428-430B-9B31-3867D912736A}" type="pres">
      <dgm:prSet presAssocID="{2547B1F1-0542-4821-81AF-46FD390EF151}" presName="sibTrans" presStyleCnt="0"/>
      <dgm:spPr/>
    </dgm:pt>
    <dgm:pt modelId="{09F1A780-06F4-4878-8ADD-47E9491825D7}" type="pres">
      <dgm:prSet presAssocID="{A27D9FCE-3270-4344-96A5-DC3FB28866F5}" presName="compNode" presStyleCnt="0"/>
      <dgm:spPr/>
    </dgm:pt>
    <dgm:pt modelId="{3BA92E1E-25AD-42A4-BCB3-0125D4621F8A}" type="pres">
      <dgm:prSet presAssocID="{A27D9FCE-3270-4344-96A5-DC3FB28866F5}" presName="iconRect" presStyleLbl="node1" presStyleIdx="4" presStyleCnt="10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lice"/>
        </a:ext>
      </dgm:extLst>
    </dgm:pt>
    <dgm:pt modelId="{5785B895-0CCF-4CF9-B3A5-4A5AAF1252BD}" type="pres">
      <dgm:prSet presAssocID="{A27D9FCE-3270-4344-96A5-DC3FB28866F5}" presName="spaceRect" presStyleCnt="0"/>
      <dgm:spPr/>
    </dgm:pt>
    <dgm:pt modelId="{51C7150A-BA78-443A-8FC0-91E48638389D}" type="pres">
      <dgm:prSet presAssocID="{A27D9FCE-3270-4344-96A5-DC3FB28866F5}" presName="textRect" presStyleLbl="revTx" presStyleIdx="4" presStyleCnt="10">
        <dgm:presLayoutVars>
          <dgm:chMax val="1"/>
          <dgm:chPref val="1"/>
        </dgm:presLayoutVars>
      </dgm:prSet>
      <dgm:spPr/>
    </dgm:pt>
    <dgm:pt modelId="{34D36AA6-B612-47DC-8A9A-DD325DCE9D6E}" type="pres">
      <dgm:prSet presAssocID="{A631ED44-9854-4DEC-AC4D-4E316A45DDED}" presName="sibTrans" presStyleCnt="0"/>
      <dgm:spPr/>
    </dgm:pt>
    <dgm:pt modelId="{13C5CB27-2C78-4680-8458-0C7787529084}" type="pres">
      <dgm:prSet presAssocID="{28661F9D-0BDC-4879-BC2A-D6A109AC140A}" presName="compNode" presStyleCnt="0"/>
      <dgm:spPr/>
    </dgm:pt>
    <dgm:pt modelId="{C88B8149-3D24-4B51-B8D4-DE3F0BF8FE81}" type="pres">
      <dgm:prSet presAssocID="{28661F9D-0BDC-4879-BC2A-D6A109AC140A}" presName="iconRect" presStyleLbl="node1" presStyleIdx="5" presStyleCnt="10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F1C9DF7-5D7A-454C-A652-097CDCDF0A7C}" type="pres">
      <dgm:prSet presAssocID="{28661F9D-0BDC-4879-BC2A-D6A109AC140A}" presName="spaceRect" presStyleCnt="0"/>
      <dgm:spPr/>
    </dgm:pt>
    <dgm:pt modelId="{BF37A82D-0F1A-4D29-9FA3-AA5C7D52C2ED}" type="pres">
      <dgm:prSet presAssocID="{28661F9D-0BDC-4879-BC2A-D6A109AC140A}" presName="textRect" presStyleLbl="revTx" presStyleIdx="5" presStyleCnt="10">
        <dgm:presLayoutVars>
          <dgm:chMax val="1"/>
          <dgm:chPref val="1"/>
        </dgm:presLayoutVars>
      </dgm:prSet>
      <dgm:spPr/>
    </dgm:pt>
    <dgm:pt modelId="{7D572610-8F51-433A-9655-84D7D2B45342}" type="pres">
      <dgm:prSet presAssocID="{484DD61D-C0DE-4E03-9BD7-3684B37D4756}" presName="sibTrans" presStyleCnt="0"/>
      <dgm:spPr/>
    </dgm:pt>
    <dgm:pt modelId="{129B6479-91DE-4C31-B4A6-DC4C34D26F8E}" type="pres">
      <dgm:prSet presAssocID="{ADA09837-D1DC-4007-B2F2-151E39DF6A13}" presName="compNode" presStyleCnt="0"/>
      <dgm:spPr/>
    </dgm:pt>
    <dgm:pt modelId="{2B0BFBE9-2847-4AFF-8A55-AC11058E3B65}" type="pres">
      <dgm:prSet presAssocID="{ADA09837-D1DC-4007-B2F2-151E39DF6A13}" presName="iconRect" presStyleLbl="node1" presStyleIdx="6" presStyleCnt="10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2679ED68-196F-4291-81C8-29896A258F6A}" type="pres">
      <dgm:prSet presAssocID="{ADA09837-D1DC-4007-B2F2-151E39DF6A13}" presName="spaceRect" presStyleCnt="0"/>
      <dgm:spPr/>
    </dgm:pt>
    <dgm:pt modelId="{A10530AA-860F-4477-8532-D1505AE89FF5}" type="pres">
      <dgm:prSet presAssocID="{ADA09837-D1DC-4007-B2F2-151E39DF6A13}" presName="textRect" presStyleLbl="revTx" presStyleIdx="6" presStyleCnt="10">
        <dgm:presLayoutVars>
          <dgm:chMax val="1"/>
          <dgm:chPref val="1"/>
        </dgm:presLayoutVars>
      </dgm:prSet>
      <dgm:spPr/>
    </dgm:pt>
    <dgm:pt modelId="{BB6EEE14-84A2-4FEF-B5E8-09AF046B4FB2}" type="pres">
      <dgm:prSet presAssocID="{D3F335A3-B8BE-461B-B367-D5A278D25DCA}" presName="sibTrans" presStyleCnt="0"/>
      <dgm:spPr/>
    </dgm:pt>
    <dgm:pt modelId="{07C5BE7B-A5F8-4340-B198-0D55D45D0BDE}" type="pres">
      <dgm:prSet presAssocID="{05FEC16D-155B-4BBC-9439-C1C253FEF1A4}" presName="compNode" presStyleCnt="0"/>
      <dgm:spPr/>
    </dgm:pt>
    <dgm:pt modelId="{DA1A531E-E064-4257-B726-C69CCE7F1B78}" type="pres">
      <dgm:prSet presAssocID="{05FEC16D-155B-4BBC-9439-C1C253FEF1A4}" presName="iconRect" presStyleLbl="node1" presStyleIdx="7" presStyleCnt="10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58FD807B-24B7-4506-A3BE-1881F3C5B9C4}" type="pres">
      <dgm:prSet presAssocID="{05FEC16D-155B-4BBC-9439-C1C253FEF1A4}" presName="spaceRect" presStyleCnt="0"/>
      <dgm:spPr/>
    </dgm:pt>
    <dgm:pt modelId="{7067B5F5-653F-437A-B33D-6FCE27EE9FA2}" type="pres">
      <dgm:prSet presAssocID="{05FEC16D-155B-4BBC-9439-C1C253FEF1A4}" presName="textRect" presStyleLbl="revTx" presStyleIdx="7" presStyleCnt="10">
        <dgm:presLayoutVars>
          <dgm:chMax val="1"/>
          <dgm:chPref val="1"/>
        </dgm:presLayoutVars>
      </dgm:prSet>
      <dgm:spPr/>
    </dgm:pt>
    <dgm:pt modelId="{3B6168C0-B772-4501-A556-5C54C1BF963F}" type="pres">
      <dgm:prSet presAssocID="{806F5699-47E6-41B7-B3D5-6384CD158EE3}" presName="sibTrans" presStyleCnt="0"/>
      <dgm:spPr/>
    </dgm:pt>
    <dgm:pt modelId="{19A6F631-6C47-42A9-AB30-081784CB1DA6}" type="pres">
      <dgm:prSet presAssocID="{E386B04C-8A4D-4762-A578-54B227AF7CE2}" presName="compNode" presStyleCnt="0"/>
      <dgm:spPr/>
    </dgm:pt>
    <dgm:pt modelId="{7E393A0A-EC5B-4FC7-A4BD-577EBDF3107C}" type="pres">
      <dgm:prSet presAssocID="{E386B04C-8A4D-4762-A578-54B227AF7CE2}" presName="iconRect" presStyleLbl="node1" presStyleIdx="8" presStyleCnt="10"/>
      <dgm:spPr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E313CFAA-BD64-4515-9C03-4A7F7EC69E91}" type="pres">
      <dgm:prSet presAssocID="{E386B04C-8A4D-4762-A578-54B227AF7CE2}" presName="spaceRect" presStyleCnt="0"/>
      <dgm:spPr/>
    </dgm:pt>
    <dgm:pt modelId="{7CB393AF-73D5-4BD1-BC4D-B389E12F198D}" type="pres">
      <dgm:prSet presAssocID="{E386B04C-8A4D-4762-A578-54B227AF7CE2}" presName="textRect" presStyleLbl="revTx" presStyleIdx="8" presStyleCnt="10">
        <dgm:presLayoutVars>
          <dgm:chMax val="1"/>
          <dgm:chPref val="1"/>
        </dgm:presLayoutVars>
      </dgm:prSet>
      <dgm:spPr/>
    </dgm:pt>
    <dgm:pt modelId="{F691C8C5-254A-4639-8E01-C0882159F16C}" type="pres">
      <dgm:prSet presAssocID="{1B7E7669-C5B6-48EA-A61A-7951C65E724B}" presName="sibTrans" presStyleCnt="0"/>
      <dgm:spPr/>
    </dgm:pt>
    <dgm:pt modelId="{0C4AAF59-24CD-4284-B82B-15BBA529701C}" type="pres">
      <dgm:prSet presAssocID="{4AEB273B-A839-4885-A4E4-610564DF57FE}" presName="compNode" presStyleCnt="0"/>
      <dgm:spPr/>
    </dgm:pt>
    <dgm:pt modelId="{DFAC8109-12BB-4600-BAA1-6BB07DB44EB4}" type="pres">
      <dgm:prSet presAssocID="{4AEB273B-A839-4885-A4E4-610564DF57FE}" presName="iconRect" presStyleLbl="node1" presStyleIdx="9" presStyleCnt="10"/>
      <dgm:spPr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amily with boy"/>
        </a:ext>
      </dgm:extLst>
    </dgm:pt>
    <dgm:pt modelId="{021FD175-9AB7-4A33-A02F-987D0246D37E}" type="pres">
      <dgm:prSet presAssocID="{4AEB273B-A839-4885-A4E4-610564DF57FE}" presName="spaceRect" presStyleCnt="0"/>
      <dgm:spPr/>
    </dgm:pt>
    <dgm:pt modelId="{EEA81448-1CE5-4227-84E4-7435F0051ADD}" type="pres">
      <dgm:prSet presAssocID="{4AEB273B-A839-4885-A4E4-610564DF57FE}" presName="textRect" presStyleLbl="revTx" presStyleIdx="9" presStyleCnt="10">
        <dgm:presLayoutVars>
          <dgm:chMax val="1"/>
          <dgm:chPref val="1"/>
        </dgm:presLayoutVars>
      </dgm:prSet>
      <dgm:spPr/>
    </dgm:pt>
  </dgm:ptLst>
  <dgm:cxnLst>
    <dgm:cxn modelId="{1340D90E-A133-4DBE-A17D-5E02FCB88207}" type="presOf" srcId="{A0BBCE00-E1D7-4A3D-A80D-40C6A2E4BB49}" destId="{071E625D-5A89-4C85-A7AD-8444980FB563}" srcOrd="0" destOrd="0" presId="urn:microsoft.com/office/officeart/2018/2/layout/IconLabelList"/>
    <dgm:cxn modelId="{0B657E2B-8FC8-44A4-93AE-47F52DE3B371}" srcId="{586975AC-E05A-43D2-94D9-B97A08B12283}" destId="{E386B04C-8A4D-4762-A578-54B227AF7CE2}" srcOrd="8" destOrd="0" parTransId="{89E1F4C8-5194-4EC3-BE2C-68DCE80FC7BE}" sibTransId="{1B7E7669-C5B6-48EA-A61A-7951C65E724B}"/>
    <dgm:cxn modelId="{2B706035-84AE-4F22-951F-C6EDAED0FDDE}" type="presOf" srcId="{ADA09837-D1DC-4007-B2F2-151E39DF6A13}" destId="{A10530AA-860F-4477-8532-D1505AE89FF5}" srcOrd="0" destOrd="0" presId="urn:microsoft.com/office/officeart/2018/2/layout/IconLabelList"/>
    <dgm:cxn modelId="{D992F03C-FDA9-409F-8629-466498C2434A}" srcId="{586975AC-E05A-43D2-94D9-B97A08B12283}" destId="{EDF6FD4B-45FA-40E3-94F1-6212083829C8}" srcOrd="1" destOrd="0" parTransId="{3154F123-EC96-4288-9060-DCBE96C1FF8D}" sibTransId="{737812F1-4F5F-499F-835B-5D6DFB6BF83D}"/>
    <dgm:cxn modelId="{478AEC4C-ABB7-439F-B55A-E291A94C0279}" type="presOf" srcId="{2E095BCA-359F-4E8E-BDB0-2F7C2396F30E}" destId="{ABBDA2BB-208F-4AD6-933C-78AAC5C8CC23}" srcOrd="0" destOrd="0" presId="urn:microsoft.com/office/officeart/2018/2/layout/IconLabelList"/>
    <dgm:cxn modelId="{00025360-DB73-4B3A-8E91-C845284E2423}" type="presOf" srcId="{05FEC16D-155B-4BBC-9439-C1C253FEF1A4}" destId="{7067B5F5-653F-437A-B33D-6FCE27EE9FA2}" srcOrd="0" destOrd="0" presId="urn:microsoft.com/office/officeart/2018/2/layout/IconLabelList"/>
    <dgm:cxn modelId="{26C0D166-723B-4C1D-8DBC-5E61BEE14696}" type="presOf" srcId="{28661F9D-0BDC-4879-BC2A-D6A109AC140A}" destId="{BF37A82D-0F1A-4D29-9FA3-AA5C7D52C2ED}" srcOrd="0" destOrd="0" presId="urn:microsoft.com/office/officeart/2018/2/layout/IconLabelList"/>
    <dgm:cxn modelId="{4DC78371-991C-4691-8BCB-3C8DFFB82663}" srcId="{586975AC-E05A-43D2-94D9-B97A08B12283}" destId="{ADA09837-D1DC-4007-B2F2-151E39DF6A13}" srcOrd="6" destOrd="0" parTransId="{D7C278E3-FD79-451D-96B6-C63685D9CF61}" sibTransId="{D3F335A3-B8BE-461B-B367-D5A278D25DCA}"/>
    <dgm:cxn modelId="{9839A679-61B3-4399-A1F0-DA16EF5A7361}" type="presOf" srcId="{A27D9FCE-3270-4344-96A5-DC3FB28866F5}" destId="{51C7150A-BA78-443A-8FC0-91E48638389D}" srcOrd="0" destOrd="0" presId="urn:microsoft.com/office/officeart/2018/2/layout/IconLabelList"/>
    <dgm:cxn modelId="{B6C7C78E-7370-4AC5-89AF-25F01F699264}" srcId="{586975AC-E05A-43D2-94D9-B97A08B12283}" destId="{5C7BF5F5-5AA5-48DF-B1A7-030E41852930}" srcOrd="0" destOrd="0" parTransId="{FCC42C57-6158-4F13-9E6C-3C7E2A2BA76A}" sibTransId="{37340CCC-4A42-495A-9D3C-90B638931B5F}"/>
    <dgm:cxn modelId="{1CDD319F-82E8-472F-BA47-98791B86F947}" srcId="{586975AC-E05A-43D2-94D9-B97A08B12283}" destId="{A0BBCE00-E1D7-4A3D-A80D-40C6A2E4BB49}" srcOrd="2" destOrd="0" parTransId="{8FB7012D-FEF4-4EDA-B903-A7D2959CA156}" sibTransId="{BB9985B0-22A4-46C3-9B39-888488C19788}"/>
    <dgm:cxn modelId="{DDE672A1-DF55-402A-B43D-DFECFB06FF96}" type="presOf" srcId="{EDF6FD4B-45FA-40E3-94F1-6212083829C8}" destId="{3E7EADC2-E5F5-4EA5-A60F-9FDB2DF231D7}" srcOrd="0" destOrd="0" presId="urn:microsoft.com/office/officeart/2018/2/layout/IconLabelList"/>
    <dgm:cxn modelId="{66ECEAB3-4BFC-4AB7-A3A2-1CABC249BBC1}" type="presOf" srcId="{5C7BF5F5-5AA5-48DF-B1A7-030E41852930}" destId="{D81144C5-E20D-44ED-BF78-BC932218597F}" srcOrd="0" destOrd="0" presId="urn:microsoft.com/office/officeart/2018/2/layout/IconLabelList"/>
    <dgm:cxn modelId="{F31DF4B8-5AFA-44AD-AD92-DB2C349E1813}" srcId="{586975AC-E05A-43D2-94D9-B97A08B12283}" destId="{28661F9D-0BDC-4879-BC2A-D6A109AC140A}" srcOrd="5" destOrd="0" parTransId="{D5854114-7C45-4ADE-BAEF-B9350F872B2E}" sibTransId="{484DD61D-C0DE-4E03-9BD7-3684B37D4756}"/>
    <dgm:cxn modelId="{CA5C31C2-AE74-4C23-BB4B-4EFA68D93D44}" srcId="{586975AC-E05A-43D2-94D9-B97A08B12283}" destId="{A27D9FCE-3270-4344-96A5-DC3FB28866F5}" srcOrd="4" destOrd="0" parTransId="{D5308A88-769B-430C-9C0A-59BCFE4039A9}" sibTransId="{A631ED44-9854-4DEC-AC4D-4E316A45DDED}"/>
    <dgm:cxn modelId="{5B0024DA-6B82-474C-81AD-041541CE7FE3}" srcId="{586975AC-E05A-43D2-94D9-B97A08B12283}" destId="{4AEB273B-A839-4885-A4E4-610564DF57FE}" srcOrd="9" destOrd="0" parTransId="{3F44D7B3-BADA-473B-BAD2-8AC8A6C2478B}" sibTransId="{7D53EB0D-A067-4B3F-9FBA-30C7E59D2535}"/>
    <dgm:cxn modelId="{36688FDA-99BB-4B5F-9BD4-0B321C89DEF0}" type="presOf" srcId="{4AEB273B-A839-4885-A4E4-610564DF57FE}" destId="{EEA81448-1CE5-4227-84E4-7435F0051ADD}" srcOrd="0" destOrd="0" presId="urn:microsoft.com/office/officeart/2018/2/layout/IconLabelList"/>
    <dgm:cxn modelId="{F8EB73E0-CFA1-4E45-8BDC-653EBA7C49F2}" srcId="{586975AC-E05A-43D2-94D9-B97A08B12283}" destId="{05FEC16D-155B-4BBC-9439-C1C253FEF1A4}" srcOrd="7" destOrd="0" parTransId="{C6778862-E294-40CD-A237-169435E5167C}" sibTransId="{806F5699-47E6-41B7-B3D5-6384CD158EE3}"/>
    <dgm:cxn modelId="{053403E4-234C-4823-95DF-DB49369EF1E7}" srcId="{586975AC-E05A-43D2-94D9-B97A08B12283}" destId="{2E095BCA-359F-4E8E-BDB0-2F7C2396F30E}" srcOrd="3" destOrd="0" parTransId="{0C854DE2-1139-45A6-A8E0-854B5231E23F}" sibTransId="{2547B1F1-0542-4821-81AF-46FD390EF151}"/>
    <dgm:cxn modelId="{67F510E6-55F3-41B9-9D29-9AE494AA21AE}" type="presOf" srcId="{586975AC-E05A-43D2-94D9-B97A08B12283}" destId="{6F446F6A-C9D8-404B-BEE3-FAA42F5F0A0F}" srcOrd="0" destOrd="0" presId="urn:microsoft.com/office/officeart/2018/2/layout/IconLabelList"/>
    <dgm:cxn modelId="{068EE5E6-79C7-4ACB-B277-C431119A7839}" type="presOf" srcId="{E386B04C-8A4D-4762-A578-54B227AF7CE2}" destId="{7CB393AF-73D5-4BD1-BC4D-B389E12F198D}" srcOrd="0" destOrd="0" presId="urn:microsoft.com/office/officeart/2018/2/layout/IconLabelList"/>
    <dgm:cxn modelId="{E99C6358-73F8-4A62-A929-5226A18E76CF}" type="presParOf" srcId="{6F446F6A-C9D8-404B-BEE3-FAA42F5F0A0F}" destId="{9608436D-827F-4FA9-9530-FEE7E86E281E}" srcOrd="0" destOrd="0" presId="urn:microsoft.com/office/officeart/2018/2/layout/IconLabelList"/>
    <dgm:cxn modelId="{1C2EFA7A-AFC9-4982-947E-18C84BA7C528}" type="presParOf" srcId="{9608436D-827F-4FA9-9530-FEE7E86E281E}" destId="{2AF9D956-EDCF-4354-B554-594747A2DB7C}" srcOrd="0" destOrd="0" presId="urn:microsoft.com/office/officeart/2018/2/layout/IconLabelList"/>
    <dgm:cxn modelId="{FDCA503C-BBDA-438A-B5CB-A6EDBC50972C}" type="presParOf" srcId="{9608436D-827F-4FA9-9530-FEE7E86E281E}" destId="{890D4F6D-5D78-477D-88E8-F6C942C33E8C}" srcOrd="1" destOrd="0" presId="urn:microsoft.com/office/officeart/2018/2/layout/IconLabelList"/>
    <dgm:cxn modelId="{E2D2A810-324E-4DC0-8863-C64E54A89D8C}" type="presParOf" srcId="{9608436D-827F-4FA9-9530-FEE7E86E281E}" destId="{D81144C5-E20D-44ED-BF78-BC932218597F}" srcOrd="2" destOrd="0" presId="urn:microsoft.com/office/officeart/2018/2/layout/IconLabelList"/>
    <dgm:cxn modelId="{D2B6189A-7F5D-4106-ACB0-C5924462A9D7}" type="presParOf" srcId="{6F446F6A-C9D8-404B-BEE3-FAA42F5F0A0F}" destId="{01EF897B-B645-4A18-BD7D-6526DD1169D9}" srcOrd="1" destOrd="0" presId="urn:microsoft.com/office/officeart/2018/2/layout/IconLabelList"/>
    <dgm:cxn modelId="{59F2DE33-608F-4D68-B2FC-513430F9E9FD}" type="presParOf" srcId="{6F446F6A-C9D8-404B-BEE3-FAA42F5F0A0F}" destId="{2DDB47EE-8ECB-4553-8B7C-735BD3159BBB}" srcOrd="2" destOrd="0" presId="urn:microsoft.com/office/officeart/2018/2/layout/IconLabelList"/>
    <dgm:cxn modelId="{797450AD-E82F-4D22-A60D-24CDC9501B4A}" type="presParOf" srcId="{2DDB47EE-8ECB-4553-8B7C-735BD3159BBB}" destId="{21CF0EDD-A793-4844-8DD2-EDA7370D58FB}" srcOrd="0" destOrd="0" presId="urn:microsoft.com/office/officeart/2018/2/layout/IconLabelList"/>
    <dgm:cxn modelId="{2487DA9B-6EE6-46E1-A4FF-B7ADFCE44008}" type="presParOf" srcId="{2DDB47EE-8ECB-4553-8B7C-735BD3159BBB}" destId="{5600BC71-7CE0-4726-A14B-D40FA01354C1}" srcOrd="1" destOrd="0" presId="urn:microsoft.com/office/officeart/2018/2/layout/IconLabelList"/>
    <dgm:cxn modelId="{D558105F-B5B8-4572-B9B1-6732D83C49AF}" type="presParOf" srcId="{2DDB47EE-8ECB-4553-8B7C-735BD3159BBB}" destId="{3E7EADC2-E5F5-4EA5-A60F-9FDB2DF231D7}" srcOrd="2" destOrd="0" presId="urn:microsoft.com/office/officeart/2018/2/layout/IconLabelList"/>
    <dgm:cxn modelId="{F57C5CE9-64DA-471D-9F70-2B84842B569B}" type="presParOf" srcId="{6F446F6A-C9D8-404B-BEE3-FAA42F5F0A0F}" destId="{FA5C8CA3-B4DC-45C1-A4F2-ACBAF732440D}" srcOrd="3" destOrd="0" presId="urn:microsoft.com/office/officeart/2018/2/layout/IconLabelList"/>
    <dgm:cxn modelId="{F47B5DAD-894D-46DC-9F31-9B282C11E662}" type="presParOf" srcId="{6F446F6A-C9D8-404B-BEE3-FAA42F5F0A0F}" destId="{94952BE1-45ED-44BA-A84B-47DC5AA0C413}" srcOrd="4" destOrd="0" presId="urn:microsoft.com/office/officeart/2018/2/layout/IconLabelList"/>
    <dgm:cxn modelId="{90B7C302-88B0-4529-8479-A5C03E939F87}" type="presParOf" srcId="{94952BE1-45ED-44BA-A84B-47DC5AA0C413}" destId="{B4C90D40-2AD9-4D29-A772-852F6786174B}" srcOrd="0" destOrd="0" presId="urn:microsoft.com/office/officeart/2018/2/layout/IconLabelList"/>
    <dgm:cxn modelId="{98EEBFC7-944F-4206-9C84-5A27E760DF04}" type="presParOf" srcId="{94952BE1-45ED-44BA-A84B-47DC5AA0C413}" destId="{5E2766E4-799B-4B8A-A586-EB4268EC5AB7}" srcOrd="1" destOrd="0" presId="urn:microsoft.com/office/officeart/2018/2/layout/IconLabelList"/>
    <dgm:cxn modelId="{60755EAB-86ED-411C-825B-D190559926B5}" type="presParOf" srcId="{94952BE1-45ED-44BA-A84B-47DC5AA0C413}" destId="{071E625D-5A89-4C85-A7AD-8444980FB563}" srcOrd="2" destOrd="0" presId="urn:microsoft.com/office/officeart/2018/2/layout/IconLabelList"/>
    <dgm:cxn modelId="{A410CE85-D367-487B-A807-26C75DF5D19C}" type="presParOf" srcId="{6F446F6A-C9D8-404B-BEE3-FAA42F5F0A0F}" destId="{DB85540C-3144-4F54-85BE-93EAF966E525}" srcOrd="5" destOrd="0" presId="urn:microsoft.com/office/officeart/2018/2/layout/IconLabelList"/>
    <dgm:cxn modelId="{2DA9DE68-9BDE-4FFE-B7D0-24B8824F0238}" type="presParOf" srcId="{6F446F6A-C9D8-404B-BEE3-FAA42F5F0A0F}" destId="{50E494A0-80C2-433D-A994-6402450B01C6}" srcOrd="6" destOrd="0" presId="urn:microsoft.com/office/officeart/2018/2/layout/IconLabelList"/>
    <dgm:cxn modelId="{446C9096-A423-41F8-B279-9847B699F293}" type="presParOf" srcId="{50E494A0-80C2-433D-A994-6402450B01C6}" destId="{303194AF-C957-4BB8-B1CC-1F4DDBD73DD2}" srcOrd="0" destOrd="0" presId="urn:microsoft.com/office/officeart/2018/2/layout/IconLabelList"/>
    <dgm:cxn modelId="{BC3A8ABF-F4E7-4BF8-A7C6-EE3EBBD56489}" type="presParOf" srcId="{50E494A0-80C2-433D-A994-6402450B01C6}" destId="{4E117C0E-44B7-4173-A6F1-37A284C35C5D}" srcOrd="1" destOrd="0" presId="urn:microsoft.com/office/officeart/2018/2/layout/IconLabelList"/>
    <dgm:cxn modelId="{060C9E05-EC97-462D-A98A-B16BA36C1391}" type="presParOf" srcId="{50E494A0-80C2-433D-A994-6402450B01C6}" destId="{ABBDA2BB-208F-4AD6-933C-78AAC5C8CC23}" srcOrd="2" destOrd="0" presId="urn:microsoft.com/office/officeart/2018/2/layout/IconLabelList"/>
    <dgm:cxn modelId="{6FBB82E5-7682-4099-9E5B-2648330EFFD1}" type="presParOf" srcId="{6F446F6A-C9D8-404B-BEE3-FAA42F5F0A0F}" destId="{3F6DDE23-C428-430B-9B31-3867D912736A}" srcOrd="7" destOrd="0" presId="urn:microsoft.com/office/officeart/2018/2/layout/IconLabelList"/>
    <dgm:cxn modelId="{DBCC8D61-CAAF-441B-BFC3-8EBCA2AB9D83}" type="presParOf" srcId="{6F446F6A-C9D8-404B-BEE3-FAA42F5F0A0F}" destId="{09F1A780-06F4-4878-8ADD-47E9491825D7}" srcOrd="8" destOrd="0" presId="urn:microsoft.com/office/officeart/2018/2/layout/IconLabelList"/>
    <dgm:cxn modelId="{5F7E79FC-0383-4EF7-A873-A0B28FEB06DE}" type="presParOf" srcId="{09F1A780-06F4-4878-8ADD-47E9491825D7}" destId="{3BA92E1E-25AD-42A4-BCB3-0125D4621F8A}" srcOrd="0" destOrd="0" presId="urn:microsoft.com/office/officeart/2018/2/layout/IconLabelList"/>
    <dgm:cxn modelId="{F6210560-C33E-44A3-A1D8-27D0727155F5}" type="presParOf" srcId="{09F1A780-06F4-4878-8ADD-47E9491825D7}" destId="{5785B895-0CCF-4CF9-B3A5-4A5AAF1252BD}" srcOrd="1" destOrd="0" presId="urn:microsoft.com/office/officeart/2018/2/layout/IconLabelList"/>
    <dgm:cxn modelId="{A6BC6535-FC15-4012-B835-DBD6C6550B4D}" type="presParOf" srcId="{09F1A780-06F4-4878-8ADD-47E9491825D7}" destId="{51C7150A-BA78-443A-8FC0-91E48638389D}" srcOrd="2" destOrd="0" presId="urn:microsoft.com/office/officeart/2018/2/layout/IconLabelList"/>
    <dgm:cxn modelId="{1A028E2C-39CE-4407-89B0-659FB52E378B}" type="presParOf" srcId="{6F446F6A-C9D8-404B-BEE3-FAA42F5F0A0F}" destId="{34D36AA6-B612-47DC-8A9A-DD325DCE9D6E}" srcOrd="9" destOrd="0" presId="urn:microsoft.com/office/officeart/2018/2/layout/IconLabelList"/>
    <dgm:cxn modelId="{97883877-9493-4192-A670-5AD7B06EC556}" type="presParOf" srcId="{6F446F6A-C9D8-404B-BEE3-FAA42F5F0A0F}" destId="{13C5CB27-2C78-4680-8458-0C7787529084}" srcOrd="10" destOrd="0" presId="urn:microsoft.com/office/officeart/2018/2/layout/IconLabelList"/>
    <dgm:cxn modelId="{1F704EB8-B810-4836-BE03-777B93615588}" type="presParOf" srcId="{13C5CB27-2C78-4680-8458-0C7787529084}" destId="{C88B8149-3D24-4B51-B8D4-DE3F0BF8FE81}" srcOrd="0" destOrd="0" presId="urn:microsoft.com/office/officeart/2018/2/layout/IconLabelList"/>
    <dgm:cxn modelId="{9D4AB81E-C45D-490E-A391-DC14C5F9AA30}" type="presParOf" srcId="{13C5CB27-2C78-4680-8458-0C7787529084}" destId="{AF1C9DF7-5D7A-454C-A652-097CDCDF0A7C}" srcOrd="1" destOrd="0" presId="urn:microsoft.com/office/officeart/2018/2/layout/IconLabelList"/>
    <dgm:cxn modelId="{C70001CB-A748-4A54-8331-17B14704DE5A}" type="presParOf" srcId="{13C5CB27-2C78-4680-8458-0C7787529084}" destId="{BF37A82D-0F1A-4D29-9FA3-AA5C7D52C2ED}" srcOrd="2" destOrd="0" presId="urn:microsoft.com/office/officeart/2018/2/layout/IconLabelList"/>
    <dgm:cxn modelId="{53238AAC-AADB-4FC9-B57B-A92623C84BCE}" type="presParOf" srcId="{6F446F6A-C9D8-404B-BEE3-FAA42F5F0A0F}" destId="{7D572610-8F51-433A-9655-84D7D2B45342}" srcOrd="11" destOrd="0" presId="urn:microsoft.com/office/officeart/2018/2/layout/IconLabelList"/>
    <dgm:cxn modelId="{DCDE5F2A-852A-4EBA-B781-CF847A0A3BB7}" type="presParOf" srcId="{6F446F6A-C9D8-404B-BEE3-FAA42F5F0A0F}" destId="{129B6479-91DE-4C31-B4A6-DC4C34D26F8E}" srcOrd="12" destOrd="0" presId="urn:microsoft.com/office/officeart/2018/2/layout/IconLabelList"/>
    <dgm:cxn modelId="{8AD9B23D-85CA-4B2D-9DC1-7853F8AFDB49}" type="presParOf" srcId="{129B6479-91DE-4C31-B4A6-DC4C34D26F8E}" destId="{2B0BFBE9-2847-4AFF-8A55-AC11058E3B65}" srcOrd="0" destOrd="0" presId="urn:microsoft.com/office/officeart/2018/2/layout/IconLabelList"/>
    <dgm:cxn modelId="{40980CE9-D5F9-467D-9A1E-6438AC46EA0F}" type="presParOf" srcId="{129B6479-91DE-4C31-B4A6-DC4C34D26F8E}" destId="{2679ED68-196F-4291-81C8-29896A258F6A}" srcOrd="1" destOrd="0" presId="urn:microsoft.com/office/officeart/2018/2/layout/IconLabelList"/>
    <dgm:cxn modelId="{640F48A6-C4C6-4AC9-8DD1-68C46899EBA8}" type="presParOf" srcId="{129B6479-91DE-4C31-B4A6-DC4C34D26F8E}" destId="{A10530AA-860F-4477-8532-D1505AE89FF5}" srcOrd="2" destOrd="0" presId="urn:microsoft.com/office/officeart/2018/2/layout/IconLabelList"/>
    <dgm:cxn modelId="{5858B5F2-8FB2-4A74-980A-FEA0DDCABE10}" type="presParOf" srcId="{6F446F6A-C9D8-404B-BEE3-FAA42F5F0A0F}" destId="{BB6EEE14-84A2-4FEF-B5E8-09AF046B4FB2}" srcOrd="13" destOrd="0" presId="urn:microsoft.com/office/officeart/2018/2/layout/IconLabelList"/>
    <dgm:cxn modelId="{9E1BB983-B28A-427B-B0D7-1CF41B794EF2}" type="presParOf" srcId="{6F446F6A-C9D8-404B-BEE3-FAA42F5F0A0F}" destId="{07C5BE7B-A5F8-4340-B198-0D55D45D0BDE}" srcOrd="14" destOrd="0" presId="urn:microsoft.com/office/officeart/2018/2/layout/IconLabelList"/>
    <dgm:cxn modelId="{65147727-4929-4140-AEEE-24E7B8AF38B6}" type="presParOf" srcId="{07C5BE7B-A5F8-4340-B198-0D55D45D0BDE}" destId="{DA1A531E-E064-4257-B726-C69CCE7F1B78}" srcOrd="0" destOrd="0" presId="urn:microsoft.com/office/officeart/2018/2/layout/IconLabelList"/>
    <dgm:cxn modelId="{90541FED-3FC4-42A3-BC8E-29A76DF878CD}" type="presParOf" srcId="{07C5BE7B-A5F8-4340-B198-0D55D45D0BDE}" destId="{58FD807B-24B7-4506-A3BE-1881F3C5B9C4}" srcOrd="1" destOrd="0" presId="urn:microsoft.com/office/officeart/2018/2/layout/IconLabelList"/>
    <dgm:cxn modelId="{30BEF746-95ED-4099-995C-CC101880FD42}" type="presParOf" srcId="{07C5BE7B-A5F8-4340-B198-0D55D45D0BDE}" destId="{7067B5F5-653F-437A-B33D-6FCE27EE9FA2}" srcOrd="2" destOrd="0" presId="urn:microsoft.com/office/officeart/2018/2/layout/IconLabelList"/>
    <dgm:cxn modelId="{671FECF4-7D16-4EBF-B242-45428305AC27}" type="presParOf" srcId="{6F446F6A-C9D8-404B-BEE3-FAA42F5F0A0F}" destId="{3B6168C0-B772-4501-A556-5C54C1BF963F}" srcOrd="15" destOrd="0" presId="urn:microsoft.com/office/officeart/2018/2/layout/IconLabelList"/>
    <dgm:cxn modelId="{831C0264-4BC8-42D2-B70D-E40CBEBEA254}" type="presParOf" srcId="{6F446F6A-C9D8-404B-BEE3-FAA42F5F0A0F}" destId="{19A6F631-6C47-42A9-AB30-081784CB1DA6}" srcOrd="16" destOrd="0" presId="urn:microsoft.com/office/officeart/2018/2/layout/IconLabelList"/>
    <dgm:cxn modelId="{7BC61A94-CED8-4178-B455-D472F8D41C68}" type="presParOf" srcId="{19A6F631-6C47-42A9-AB30-081784CB1DA6}" destId="{7E393A0A-EC5B-4FC7-A4BD-577EBDF3107C}" srcOrd="0" destOrd="0" presId="urn:microsoft.com/office/officeart/2018/2/layout/IconLabelList"/>
    <dgm:cxn modelId="{D5B7DA55-1F53-4EEF-A916-4FACC3A91EBE}" type="presParOf" srcId="{19A6F631-6C47-42A9-AB30-081784CB1DA6}" destId="{E313CFAA-BD64-4515-9C03-4A7F7EC69E91}" srcOrd="1" destOrd="0" presId="urn:microsoft.com/office/officeart/2018/2/layout/IconLabelList"/>
    <dgm:cxn modelId="{951872DC-EBDD-4ED3-B7C9-A9BF14DE7B1C}" type="presParOf" srcId="{19A6F631-6C47-42A9-AB30-081784CB1DA6}" destId="{7CB393AF-73D5-4BD1-BC4D-B389E12F198D}" srcOrd="2" destOrd="0" presId="urn:microsoft.com/office/officeart/2018/2/layout/IconLabelList"/>
    <dgm:cxn modelId="{33B56410-F85C-45A5-B5A1-C5E5948BAB2B}" type="presParOf" srcId="{6F446F6A-C9D8-404B-BEE3-FAA42F5F0A0F}" destId="{F691C8C5-254A-4639-8E01-C0882159F16C}" srcOrd="17" destOrd="0" presId="urn:microsoft.com/office/officeart/2018/2/layout/IconLabelList"/>
    <dgm:cxn modelId="{7F43882B-0816-4AC3-8C5A-0E409D7B6F25}" type="presParOf" srcId="{6F446F6A-C9D8-404B-BEE3-FAA42F5F0A0F}" destId="{0C4AAF59-24CD-4284-B82B-15BBA529701C}" srcOrd="18" destOrd="0" presId="urn:microsoft.com/office/officeart/2018/2/layout/IconLabelList"/>
    <dgm:cxn modelId="{C38888C3-0693-4893-9674-67F65BF0D299}" type="presParOf" srcId="{0C4AAF59-24CD-4284-B82B-15BBA529701C}" destId="{DFAC8109-12BB-4600-BAA1-6BB07DB44EB4}" srcOrd="0" destOrd="0" presId="urn:microsoft.com/office/officeart/2018/2/layout/IconLabelList"/>
    <dgm:cxn modelId="{CEDEEA10-7BA9-47F5-A004-09E761C7824E}" type="presParOf" srcId="{0C4AAF59-24CD-4284-B82B-15BBA529701C}" destId="{021FD175-9AB7-4A33-A02F-987D0246D37E}" srcOrd="1" destOrd="0" presId="urn:microsoft.com/office/officeart/2018/2/layout/IconLabelList"/>
    <dgm:cxn modelId="{E2E87E63-2BC0-4F5D-AF42-9C097CC29B4B}" type="presParOf" srcId="{0C4AAF59-24CD-4284-B82B-15BBA529701C}" destId="{EEA81448-1CE5-4227-84E4-7435F0051AD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AAD67D-A901-4C0F-9C31-0778B81AE1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766727-9BBA-4C3C-B95C-3BB6707B1898}">
      <dgm:prSet custT="1"/>
      <dgm:spPr/>
      <dgm:t>
        <a:bodyPr/>
        <a:lstStyle/>
        <a:p>
          <a:r>
            <a:rPr lang="en-US" sz="6600" b="1" dirty="0">
              <a:solidFill>
                <a:schemeClr val="tx1"/>
              </a:solidFill>
            </a:rPr>
            <a:t>Audience Readiness</a:t>
          </a:r>
        </a:p>
        <a:p>
          <a:r>
            <a:rPr lang="en-US" sz="2800" b="1" dirty="0">
              <a:solidFill>
                <a:schemeClr val="tx1"/>
              </a:solidFill>
            </a:rPr>
            <a:t>Do they need to be educated? Do they need to be thanked and encouraged to do more? Or are they opposed? </a:t>
          </a:r>
          <a:endParaRPr lang="en-US" sz="1050" b="1" dirty="0">
            <a:solidFill>
              <a:schemeClr val="tx1"/>
            </a:solidFill>
          </a:endParaRPr>
        </a:p>
      </dgm:t>
    </dgm:pt>
    <dgm:pt modelId="{77BDC68F-1DDA-4109-91F2-D06CA2C90747}" type="parTrans" cxnId="{F4F2FF31-71A4-4E35-98E7-85F21EBA7525}">
      <dgm:prSet/>
      <dgm:spPr/>
      <dgm:t>
        <a:bodyPr/>
        <a:lstStyle/>
        <a:p>
          <a:endParaRPr lang="en-US"/>
        </a:p>
      </dgm:t>
    </dgm:pt>
    <dgm:pt modelId="{9C18756C-E764-40C1-8D47-ECC930D674C5}" type="sibTrans" cxnId="{F4F2FF31-71A4-4E35-98E7-85F21EBA7525}">
      <dgm:prSet/>
      <dgm:spPr/>
      <dgm:t>
        <a:bodyPr/>
        <a:lstStyle/>
        <a:p>
          <a:endParaRPr lang="en-US"/>
        </a:p>
      </dgm:t>
    </dgm:pt>
    <dgm:pt modelId="{4D36A997-6B82-4C6F-94D0-E465B1BF10EF}" type="pres">
      <dgm:prSet presAssocID="{01AAD67D-A901-4C0F-9C31-0778B81AE1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182E65-71DC-49E1-BA18-267C60DAE80D}" type="pres">
      <dgm:prSet presAssocID="{33766727-9BBA-4C3C-B95C-3BB6707B1898}" presName="hierRoot1" presStyleCnt="0"/>
      <dgm:spPr/>
    </dgm:pt>
    <dgm:pt modelId="{28B2B7FE-CEAF-47AE-87C9-CFD638496A19}" type="pres">
      <dgm:prSet presAssocID="{33766727-9BBA-4C3C-B95C-3BB6707B1898}" presName="composite" presStyleCnt="0"/>
      <dgm:spPr/>
    </dgm:pt>
    <dgm:pt modelId="{B9E2FA31-A63C-464E-8E8F-2E90C875639E}" type="pres">
      <dgm:prSet presAssocID="{33766727-9BBA-4C3C-B95C-3BB6707B1898}" presName="background" presStyleLbl="node0" presStyleIdx="0" presStyleCnt="1"/>
      <dgm:spPr/>
    </dgm:pt>
    <dgm:pt modelId="{4F1E502B-CB0F-4A69-89B5-10C0838F9223}" type="pres">
      <dgm:prSet presAssocID="{33766727-9BBA-4C3C-B95C-3BB6707B1898}" presName="text" presStyleLbl="fgAcc0" presStyleIdx="0" presStyleCnt="1" custScaleX="68562" custScaleY="39680">
        <dgm:presLayoutVars>
          <dgm:chPref val="3"/>
        </dgm:presLayoutVars>
      </dgm:prSet>
      <dgm:spPr/>
    </dgm:pt>
    <dgm:pt modelId="{8B5A1102-4E38-46DD-AEFA-C8796845830B}" type="pres">
      <dgm:prSet presAssocID="{33766727-9BBA-4C3C-B95C-3BB6707B1898}" presName="hierChild2" presStyleCnt="0"/>
      <dgm:spPr/>
    </dgm:pt>
  </dgm:ptLst>
  <dgm:cxnLst>
    <dgm:cxn modelId="{EA54712E-F7C7-40E0-8FB8-683BF9CBFCDC}" type="presOf" srcId="{01AAD67D-A901-4C0F-9C31-0778B81AE1B4}" destId="{4D36A997-6B82-4C6F-94D0-E465B1BF10EF}" srcOrd="0" destOrd="0" presId="urn:microsoft.com/office/officeart/2005/8/layout/hierarchy1"/>
    <dgm:cxn modelId="{F4F2FF31-71A4-4E35-98E7-85F21EBA7525}" srcId="{01AAD67D-A901-4C0F-9C31-0778B81AE1B4}" destId="{33766727-9BBA-4C3C-B95C-3BB6707B1898}" srcOrd="0" destOrd="0" parTransId="{77BDC68F-1DDA-4109-91F2-D06CA2C90747}" sibTransId="{9C18756C-E764-40C1-8D47-ECC930D674C5}"/>
    <dgm:cxn modelId="{43B97C54-EED0-4452-9DBB-06592680C7F2}" type="presOf" srcId="{33766727-9BBA-4C3C-B95C-3BB6707B1898}" destId="{4F1E502B-CB0F-4A69-89B5-10C0838F9223}" srcOrd="0" destOrd="0" presId="urn:microsoft.com/office/officeart/2005/8/layout/hierarchy1"/>
    <dgm:cxn modelId="{ED9302A9-CA36-4060-9BD5-40C75256E2E0}" type="presParOf" srcId="{4D36A997-6B82-4C6F-94D0-E465B1BF10EF}" destId="{0C182E65-71DC-49E1-BA18-267C60DAE80D}" srcOrd="0" destOrd="0" presId="urn:microsoft.com/office/officeart/2005/8/layout/hierarchy1"/>
    <dgm:cxn modelId="{B925A887-CFAC-469A-BE26-C3424600ED45}" type="presParOf" srcId="{0C182E65-71DC-49E1-BA18-267C60DAE80D}" destId="{28B2B7FE-CEAF-47AE-87C9-CFD638496A19}" srcOrd="0" destOrd="0" presId="urn:microsoft.com/office/officeart/2005/8/layout/hierarchy1"/>
    <dgm:cxn modelId="{DA61F144-1F13-4C72-BB88-324E816E571B}" type="presParOf" srcId="{28B2B7FE-CEAF-47AE-87C9-CFD638496A19}" destId="{B9E2FA31-A63C-464E-8E8F-2E90C875639E}" srcOrd="0" destOrd="0" presId="urn:microsoft.com/office/officeart/2005/8/layout/hierarchy1"/>
    <dgm:cxn modelId="{273510F0-BAA8-4D45-A3D8-BB3608C2AB57}" type="presParOf" srcId="{28B2B7FE-CEAF-47AE-87C9-CFD638496A19}" destId="{4F1E502B-CB0F-4A69-89B5-10C0838F9223}" srcOrd="1" destOrd="0" presId="urn:microsoft.com/office/officeart/2005/8/layout/hierarchy1"/>
    <dgm:cxn modelId="{3320A00E-A538-4837-B967-12EC7FDF39D3}" type="presParOf" srcId="{0C182E65-71DC-49E1-BA18-267C60DAE80D}" destId="{8B5A1102-4E38-46DD-AEFA-C879684583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4A8AF5-2580-4EFF-AF74-AE82BD0CAC89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3F93B8-B4EE-4286-B0E0-4F3EB70F06F8}">
      <dgm:prSet/>
      <dgm:spPr/>
      <dgm:t>
        <a:bodyPr/>
        <a:lstStyle/>
        <a:p>
          <a:r>
            <a:rPr lang="en-US"/>
            <a:t>SHARED VALUES</a:t>
          </a:r>
        </a:p>
      </dgm:t>
    </dgm:pt>
    <dgm:pt modelId="{195836DD-D5D9-49E5-A983-2514A2D38A6D}" type="parTrans" cxnId="{BF934894-14DB-40A2-A07D-D6CC3E221792}">
      <dgm:prSet/>
      <dgm:spPr/>
      <dgm:t>
        <a:bodyPr/>
        <a:lstStyle/>
        <a:p>
          <a:endParaRPr lang="en-US"/>
        </a:p>
      </dgm:t>
    </dgm:pt>
    <dgm:pt modelId="{F68DB7D3-99EE-4CEC-8045-633546A3F5BB}" type="sibTrans" cxnId="{BF934894-14DB-40A2-A07D-D6CC3E221792}">
      <dgm:prSet/>
      <dgm:spPr/>
      <dgm:t>
        <a:bodyPr/>
        <a:lstStyle/>
        <a:p>
          <a:endParaRPr lang="en-US"/>
        </a:p>
      </dgm:t>
    </dgm:pt>
    <dgm:pt modelId="{50AA38F4-E427-492D-A3FD-FC5AFD755E8F}">
      <dgm:prSet/>
      <dgm:spPr/>
      <dgm:t>
        <a:bodyPr/>
        <a:lstStyle/>
        <a:p>
          <a:r>
            <a:rPr lang="en-US"/>
            <a:t>Equality</a:t>
          </a:r>
        </a:p>
      </dgm:t>
    </dgm:pt>
    <dgm:pt modelId="{82712829-A21A-4FB8-BF11-3B736EDA18EE}" type="parTrans" cxnId="{743D0071-B758-4FAE-95F0-D2F8293B1539}">
      <dgm:prSet/>
      <dgm:spPr/>
      <dgm:t>
        <a:bodyPr/>
        <a:lstStyle/>
        <a:p>
          <a:endParaRPr lang="en-US"/>
        </a:p>
      </dgm:t>
    </dgm:pt>
    <dgm:pt modelId="{88E32701-B1BB-4FA3-84E2-BA1EC8551C07}" type="sibTrans" cxnId="{743D0071-B758-4FAE-95F0-D2F8293B1539}">
      <dgm:prSet/>
      <dgm:spPr/>
      <dgm:t>
        <a:bodyPr/>
        <a:lstStyle/>
        <a:p>
          <a:endParaRPr lang="en-US"/>
        </a:p>
      </dgm:t>
    </dgm:pt>
    <dgm:pt modelId="{BFDEC8B3-9D58-41D0-86F9-79738F8E6654}">
      <dgm:prSet/>
      <dgm:spPr/>
      <dgm:t>
        <a:bodyPr/>
        <a:lstStyle/>
        <a:p>
          <a:r>
            <a:rPr lang="en-US"/>
            <a:t>Opportunity</a:t>
          </a:r>
        </a:p>
      </dgm:t>
    </dgm:pt>
    <dgm:pt modelId="{CF71F854-6BA2-4B86-8533-6776CF0740CF}" type="parTrans" cxnId="{E1ED71F3-3499-4ADD-83A0-4088121D8E53}">
      <dgm:prSet/>
      <dgm:spPr/>
      <dgm:t>
        <a:bodyPr/>
        <a:lstStyle/>
        <a:p>
          <a:endParaRPr lang="en-US"/>
        </a:p>
      </dgm:t>
    </dgm:pt>
    <dgm:pt modelId="{FF60F8DC-FF72-40CB-905C-156C56578206}" type="sibTrans" cxnId="{E1ED71F3-3499-4ADD-83A0-4088121D8E53}">
      <dgm:prSet/>
      <dgm:spPr/>
      <dgm:t>
        <a:bodyPr/>
        <a:lstStyle/>
        <a:p>
          <a:endParaRPr lang="en-US"/>
        </a:p>
      </dgm:t>
    </dgm:pt>
    <dgm:pt modelId="{B7B47D8D-B5BB-4DD3-AE38-EAFCA3063928}">
      <dgm:prSet/>
      <dgm:spPr/>
      <dgm:t>
        <a:bodyPr/>
        <a:lstStyle/>
        <a:p>
          <a:r>
            <a:rPr lang="en-US"/>
            <a:t>Freedom</a:t>
          </a:r>
        </a:p>
      </dgm:t>
    </dgm:pt>
    <dgm:pt modelId="{AF63937C-22FF-48D5-A659-9D5A55811C51}" type="parTrans" cxnId="{E269822A-DDB1-45CD-8C9D-280F68DE2ADA}">
      <dgm:prSet/>
      <dgm:spPr/>
      <dgm:t>
        <a:bodyPr/>
        <a:lstStyle/>
        <a:p>
          <a:endParaRPr lang="en-US"/>
        </a:p>
      </dgm:t>
    </dgm:pt>
    <dgm:pt modelId="{13FDF0D3-6BFC-4F19-8F6C-43207D8D8BB7}" type="sibTrans" cxnId="{E269822A-DDB1-45CD-8C9D-280F68DE2ADA}">
      <dgm:prSet/>
      <dgm:spPr/>
      <dgm:t>
        <a:bodyPr/>
        <a:lstStyle/>
        <a:p>
          <a:endParaRPr lang="en-US"/>
        </a:p>
      </dgm:t>
    </dgm:pt>
    <dgm:pt modelId="{B1689C0B-DFB1-4BB7-9F32-205D9289A04A}">
      <dgm:prSet/>
      <dgm:spPr/>
      <dgm:t>
        <a:bodyPr/>
        <a:lstStyle/>
        <a:p>
          <a:r>
            <a:rPr lang="en-US"/>
            <a:t>Fairness</a:t>
          </a:r>
        </a:p>
      </dgm:t>
    </dgm:pt>
    <dgm:pt modelId="{77426D0D-29F8-4904-9E77-63B1EF3CC502}" type="parTrans" cxnId="{1BFBF71C-CE0A-476B-9127-D53CF5E264D3}">
      <dgm:prSet/>
      <dgm:spPr/>
      <dgm:t>
        <a:bodyPr/>
        <a:lstStyle/>
        <a:p>
          <a:endParaRPr lang="en-US"/>
        </a:p>
      </dgm:t>
    </dgm:pt>
    <dgm:pt modelId="{A39858C8-28C7-4260-9E4E-1C5A135C2998}" type="sibTrans" cxnId="{1BFBF71C-CE0A-476B-9127-D53CF5E264D3}">
      <dgm:prSet/>
      <dgm:spPr/>
      <dgm:t>
        <a:bodyPr/>
        <a:lstStyle/>
        <a:p>
          <a:endParaRPr lang="en-US"/>
        </a:p>
      </dgm:t>
    </dgm:pt>
    <dgm:pt modelId="{347F96A1-C3B1-4A00-BB29-7D593F1612F5}">
      <dgm:prSet/>
      <dgm:spPr/>
      <dgm:t>
        <a:bodyPr/>
        <a:lstStyle/>
        <a:p>
          <a:r>
            <a:rPr lang="en-US"/>
            <a:t>Health</a:t>
          </a:r>
        </a:p>
      </dgm:t>
    </dgm:pt>
    <dgm:pt modelId="{CEBFA82E-DC0C-4209-9B80-E8B9267A1ACE}" type="parTrans" cxnId="{309B4241-ADF8-425E-B52A-DD401FFB2595}">
      <dgm:prSet/>
      <dgm:spPr/>
      <dgm:t>
        <a:bodyPr/>
        <a:lstStyle/>
        <a:p>
          <a:endParaRPr lang="en-US"/>
        </a:p>
      </dgm:t>
    </dgm:pt>
    <dgm:pt modelId="{1B200E0D-FA4C-421E-B653-B7E633CDFA59}" type="sibTrans" cxnId="{309B4241-ADF8-425E-B52A-DD401FFB2595}">
      <dgm:prSet/>
      <dgm:spPr/>
      <dgm:t>
        <a:bodyPr/>
        <a:lstStyle/>
        <a:p>
          <a:endParaRPr lang="en-US"/>
        </a:p>
      </dgm:t>
    </dgm:pt>
    <dgm:pt modelId="{F45728CB-52AF-4F60-8617-92268A04EBD3}">
      <dgm:prSet/>
      <dgm:spPr/>
      <dgm:t>
        <a:bodyPr/>
        <a:lstStyle/>
        <a:p>
          <a:r>
            <a:rPr lang="en-US" dirty="0"/>
            <a:t>ISSUES</a:t>
          </a:r>
        </a:p>
      </dgm:t>
    </dgm:pt>
    <dgm:pt modelId="{48A03B96-C697-4802-BB5D-AAEBFB9A8FBF}" type="parTrans" cxnId="{2A7A073C-87B3-49C5-8080-346CB67BB2F7}">
      <dgm:prSet/>
      <dgm:spPr/>
      <dgm:t>
        <a:bodyPr/>
        <a:lstStyle/>
        <a:p>
          <a:endParaRPr lang="en-US"/>
        </a:p>
      </dgm:t>
    </dgm:pt>
    <dgm:pt modelId="{28642E27-9D9B-402F-B30B-5199E0E837AE}" type="sibTrans" cxnId="{2A7A073C-87B3-49C5-8080-346CB67BB2F7}">
      <dgm:prSet/>
      <dgm:spPr/>
      <dgm:t>
        <a:bodyPr/>
        <a:lstStyle/>
        <a:p>
          <a:endParaRPr lang="en-US"/>
        </a:p>
      </dgm:t>
    </dgm:pt>
    <dgm:pt modelId="{B50E3563-E7F4-4D4F-9E3A-5B249201167E}">
      <dgm:prSet/>
      <dgm:spPr/>
      <dgm:t>
        <a:bodyPr/>
        <a:lstStyle/>
        <a:p>
          <a:r>
            <a:rPr lang="en-US"/>
            <a:t>Domestic violence</a:t>
          </a:r>
        </a:p>
      </dgm:t>
    </dgm:pt>
    <dgm:pt modelId="{FAA7582F-7D27-405E-AD7A-3E64B0B45E76}" type="parTrans" cxnId="{DD0D867E-EE4C-4269-AA2E-8D9FEFFC888A}">
      <dgm:prSet/>
      <dgm:spPr/>
      <dgm:t>
        <a:bodyPr/>
        <a:lstStyle/>
        <a:p>
          <a:endParaRPr lang="en-US"/>
        </a:p>
      </dgm:t>
    </dgm:pt>
    <dgm:pt modelId="{6150D076-E3DF-422F-A989-37642051D8B8}" type="sibTrans" cxnId="{DD0D867E-EE4C-4269-AA2E-8D9FEFFC888A}">
      <dgm:prSet/>
      <dgm:spPr/>
      <dgm:t>
        <a:bodyPr/>
        <a:lstStyle/>
        <a:p>
          <a:endParaRPr lang="en-US"/>
        </a:p>
      </dgm:t>
    </dgm:pt>
    <dgm:pt modelId="{9D61E6B3-7FC2-474F-8F54-DA2F4F1636A2}">
      <dgm:prSet/>
      <dgm:spPr/>
      <dgm:t>
        <a:bodyPr/>
        <a:lstStyle/>
        <a:p>
          <a:r>
            <a:rPr lang="en-US" dirty="0"/>
            <a:t>Housing stability</a:t>
          </a:r>
        </a:p>
      </dgm:t>
    </dgm:pt>
    <dgm:pt modelId="{15224918-292A-43F6-B0EF-3D99FEB76C98}" type="parTrans" cxnId="{E708B972-E77E-4AD3-AD33-674D9F9378E1}">
      <dgm:prSet/>
      <dgm:spPr/>
      <dgm:t>
        <a:bodyPr/>
        <a:lstStyle/>
        <a:p>
          <a:endParaRPr lang="en-US"/>
        </a:p>
      </dgm:t>
    </dgm:pt>
    <dgm:pt modelId="{C92C5689-A473-4292-99BE-0666F8221209}" type="sibTrans" cxnId="{E708B972-E77E-4AD3-AD33-674D9F9378E1}">
      <dgm:prSet/>
      <dgm:spPr/>
      <dgm:t>
        <a:bodyPr/>
        <a:lstStyle/>
        <a:p>
          <a:endParaRPr lang="en-US"/>
        </a:p>
      </dgm:t>
    </dgm:pt>
    <dgm:pt modelId="{F7B9CE91-C3D6-4BCE-BFA3-E163AA0BB7CE}">
      <dgm:prSet/>
      <dgm:spPr/>
      <dgm:t>
        <a:bodyPr/>
        <a:lstStyle/>
        <a:p>
          <a:r>
            <a:rPr lang="en-US"/>
            <a:t>Reproductive rights</a:t>
          </a:r>
        </a:p>
      </dgm:t>
    </dgm:pt>
    <dgm:pt modelId="{2F9A4898-E5AE-48C3-953E-FBCE16CE7803}" type="parTrans" cxnId="{ED44BB7D-07DB-4B35-A03E-BD293CE123BA}">
      <dgm:prSet/>
      <dgm:spPr/>
      <dgm:t>
        <a:bodyPr/>
        <a:lstStyle/>
        <a:p>
          <a:endParaRPr lang="en-US"/>
        </a:p>
      </dgm:t>
    </dgm:pt>
    <dgm:pt modelId="{C1EA31B7-FF8B-4CEB-B864-D898E4084A2C}" type="sibTrans" cxnId="{ED44BB7D-07DB-4B35-A03E-BD293CE123BA}">
      <dgm:prSet/>
      <dgm:spPr/>
      <dgm:t>
        <a:bodyPr/>
        <a:lstStyle/>
        <a:p>
          <a:endParaRPr lang="en-US"/>
        </a:p>
      </dgm:t>
    </dgm:pt>
    <dgm:pt modelId="{27B4BC9D-4816-4762-8217-D6EFECB68E94}">
      <dgm:prSet/>
      <dgm:spPr/>
      <dgm:t>
        <a:bodyPr/>
        <a:lstStyle/>
        <a:p>
          <a:r>
            <a:rPr lang="en-US"/>
            <a:t>Gender-based discrimination</a:t>
          </a:r>
        </a:p>
      </dgm:t>
    </dgm:pt>
    <dgm:pt modelId="{2D77270D-54A8-477E-9BA2-617901CFA8CA}" type="parTrans" cxnId="{FB65E2FC-D095-499A-A105-CE17196F46E2}">
      <dgm:prSet/>
      <dgm:spPr/>
      <dgm:t>
        <a:bodyPr/>
        <a:lstStyle/>
        <a:p>
          <a:endParaRPr lang="en-US"/>
        </a:p>
      </dgm:t>
    </dgm:pt>
    <dgm:pt modelId="{8337B138-7D5D-4458-901B-0D449713FFA4}" type="sibTrans" cxnId="{FB65E2FC-D095-499A-A105-CE17196F46E2}">
      <dgm:prSet/>
      <dgm:spPr/>
      <dgm:t>
        <a:bodyPr/>
        <a:lstStyle/>
        <a:p>
          <a:endParaRPr lang="en-US"/>
        </a:p>
      </dgm:t>
    </dgm:pt>
    <dgm:pt modelId="{0D9935AA-37DF-45F4-9FF2-425558F484DD}">
      <dgm:prSet/>
      <dgm:spPr/>
      <dgm:t>
        <a:bodyPr/>
        <a:lstStyle/>
        <a:p>
          <a:r>
            <a:rPr lang="en-US" dirty="0"/>
            <a:t>POLICIES</a:t>
          </a:r>
        </a:p>
      </dgm:t>
    </dgm:pt>
    <dgm:pt modelId="{303871D0-698C-4907-8572-859EAA629727}" type="parTrans" cxnId="{D52C06F9-2EA9-4B58-AFB9-E6B4BB51C4C6}">
      <dgm:prSet/>
      <dgm:spPr/>
      <dgm:t>
        <a:bodyPr/>
        <a:lstStyle/>
        <a:p>
          <a:endParaRPr lang="en-US"/>
        </a:p>
      </dgm:t>
    </dgm:pt>
    <dgm:pt modelId="{3EC425D3-B077-4246-BFD8-CB05D11B8A9C}" type="sibTrans" cxnId="{D52C06F9-2EA9-4B58-AFB9-E6B4BB51C4C6}">
      <dgm:prSet/>
      <dgm:spPr/>
      <dgm:t>
        <a:bodyPr/>
        <a:lstStyle/>
        <a:p>
          <a:endParaRPr lang="en-US"/>
        </a:p>
      </dgm:t>
    </dgm:pt>
    <dgm:pt modelId="{9010C9D5-AF12-444A-9E6C-03C510A79CE6}">
      <dgm:prSet/>
      <dgm:spPr/>
      <dgm:t>
        <a:bodyPr/>
        <a:lstStyle/>
        <a:p>
          <a:r>
            <a:rPr lang="en-US" dirty="0"/>
            <a:t>CDC eviction moratorium</a:t>
          </a:r>
        </a:p>
      </dgm:t>
    </dgm:pt>
    <dgm:pt modelId="{CA1606DB-1C8D-40A3-B0C6-DBA3FC3910FA}" type="parTrans" cxnId="{82E2D792-6047-40FF-99F7-D8BF7BCF2649}">
      <dgm:prSet/>
      <dgm:spPr/>
      <dgm:t>
        <a:bodyPr/>
        <a:lstStyle/>
        <a:p>
          <a:endParaRPr lang="en-US"/>
        </a:p>
      </dgm:t>
    </dgm:pt>
    <dgm:pt modelId="{50D29680-2662-4C32-97DE-974E71B4DDBC}" type="sibTrans" cxnId="{82E2D792-6047-40FF-99F7-D8BF7BCF2649}">
      <dgm:prSet/>
      <dgm:spPr/>
      <dgm:t>
        <a:bodyPr/>
        <a:lstStyle/>
        <a:p>
          <a:endParaRPr lang="en-US"/>
        </a:p>
      </dgm:t>
    </dgm:pt>
    <dgm:pt modelId="{AA34EE79-FA63-45FB-83E7-9B1801FEE6C0}">
      <dgm:prSet/>
      <dgm:spPr/>
      <dgm:t>
        <a:bodyPr/>
        <a:lstStyle/>
        <a:p>
          <a:r>
            <a:rPr lang="en-US" dirty="0"/>
            <a:t>FHA</a:t>
          </a:r>
        </a:p>
      </dgm:t>
    </dgm:pt>
    <dgm:pt modelId="{C8D15F73-4783-4A0B-BF4B-5550FC5B3A99}" type="parTrans" cxnId="{A07A7C46-8374-4BE8-81F3-12C82A884BB2}">
      <dgm:prSet/>
      <dgm:spPr/>
      <dgm:t>
        <a:bodyPr/>
        <a:lstStyle/>
        <a:p>
          <a:endParaRPr lang="en-US"/>
        </a:p>
      </dgm:t>
    </dgm:pt>
    <dgm:pt modelId="{ECCCDFEB-9B17-412D-AA27-4A916B969063}" type="sibTrans" cxnId="{A07A7C46-8374-4BE8-81F3-12C82A884BB2}">
      <dgm:prSet/>
      <dgm:spPr/>
      <dgm:t>
        <a:bodyPr/>
        <a:lstStyle/>
        <a:p>
          <a:endParaRPr lang="en-US"/>
        </a:p>
      </dgm:t>
    </dgm:pt>
    <dgm:pt modelId="{B77CC51E-A39B-44ED-AC84-072B0D2E78DA}">
      <dgm:prSet/>
      <dgm:spPr/>
      <dgm:t>
        <a:bodyPr/>
        <a:lstStyle/>
        <a:p>
          <a:r>
            <a:rPr lang="en-US" dirty="0"/>
            <a:t>CDBG</a:t>
          </a:r>
        </a:p>
      </dgm:t>
    </dgm:pt>
    <dgm:pt modelId="{0A7340D1-27DC-455C-801A-B32C17B52D4A}" type="parTrans" cxnId="{F4C5E57D-C62C-4B22-AA5A-7C85B4DEFC4F}">
      <dgm:prSet/>
      <dgm:spPr/>
      <dgm:t>
        <a:bodyPr/>
        <a:lstStyle/>
        <a:p>
          <a:endParaRPr lang="en-US"/>
        </a:p>
      </dgm:t>
    </dgm:pt>
    <dgm:pt modelId="{F2E1BA4E-E515-4407-A393-E336EA600838}" type="sibTrans" cxnId="{F4C5E57D-C62C-4B22-AA5A-7C85B4DEFC4F}">
      <dgm:prSet/>
      <dgm:spPr/>
      <dgm:t>
        <a:bodyPr/>
        <a:lstStyle/>
        <a:p>
          <a:endParaRPr lang="en-US"/>
        </a:p>
      </dgm:t>
    </dgm:pt>
    <dgm:pt modelId="{B3EDCEDE-87DE-4F0A-85B0-553A9CF86B0D}">
      <dgm:prSet/>
      <dgm:spPr/>
      <dgm:t>
        <a:bodyPr/>
        <a:lstStyle/>
        <a:p>
          <a:r>
            <a:rPr lang="en-US" dirty="0"/>
            <a:t>ACA</a:t>
          </a:r>
        </a:p>
      </dgm:t>
    </dgm:pt>
    <dgm:pt modelId="{A2EAB835-0170-4A1B-84B2-8ED766515335}" type="parTrans" cxnId="{FA31FF22-0D25-4B86-8A84-E0ABFBB6774D}">
      <dgm:prSet/>
      <dgm:spPr/>
      <dgm:t>
        <a:bodyPr/>
        <a:lstStyle/>
        <a:p>
          <a:endParaRPr lang="en-US"/>
        </a:p>
      </dgm:t>
    </dgm:pt>
    <dgm:pt modelId="{DA9A3CB8-60F9-4E8F-919F-91BC9155E43C}" type="sibTrans" cxnId="{FA31FF22-0D25-4B86-8A84-E0ABFBB6774D}">
      <dgm:prSet/>
      <dgm:spPr/>
      <dgm:t>
        <a:bodyPr/>
        <a:lstStyle/>
        <a:p>
          <a:endParaRPr lang="en-US"/>
        </a:p>
      </dgm:t>
    </dgm:pt>
    <dgm:pt modelId="{29C0DB1B-707A-4E00-B62F-91EA25547DAD}">
      <dgm:prSet/>
      <dgm:spPr/>
      <dgm:t>
        <a:bodyPr/>
        <a:lstStyle/>
        <a:p>
          <a:r>
            <a:rPr lang="en-US" dirty="0"/>
            <a:t>Housing Right to Counsel</a:t>
          </a:r>
        </a:p>
      </dgm:t>
    </dgm:pt>
    <dgm:pt modelId="{1AAE9D91-ADD6-4916-96FD-C6338EE54D01}" type="parTrans" cxnId="{FC54B779-F69D-47BC-BA91-2D8FF752B14F}">
      <dgm:prSet/>
      <dgm:spPr/>
      <dgm:t>
        <a:bodyPr/>
        <a:lstStyle/>
        <a:p>
          <a:endParaRPr lang="en-US"/>
        </a:p>
      </dgm:t>
    </dgm:pt>
    <dgm:pt modelId="{AF163F03-BA33-4230-BEDF-F2C465F793E5}" type="sibTrans" cxnId="{FC54B779-F69D-47BC-BA91-2D8FF752B14F}">
      <dgm:prSet/>
      <dgm:spPr/>
      <dgm:t>
        <a:bodyPr/>
        <a:lstStyle/>
        <a:p>
          <a:endParaRPr lang="en-US"/>
        </a:p>
      </dgm:t>
    </dgm:pt>
    <dgm:pt modelId="{105A4EF6-DC2B-4B4D-9C96-1891CBD2CB0E}" type="pres">
      <dgm:prSet presAssocID="{3F4A8AF5-2580-4EFF-AF74-AE82BD0CAC89}" presName="theList" presStyleCnt="0">
        <dgm:presLayoutVars>
          <dgm:dir/>
          <dgm:animLvl val="lvl"/>
          <dgm:resizeHandles val="exact"/>
        </dgm:presLayoutVars>
      </dgm:prSet>
      <dgm:spPr/>
    </dgm:pt>
    <dgm:pt modelId="{40B11E8E-A50B-4B2A-A86E-C1E36A774106}" type="pres">
      <dgm:prSet presAssocID="{603F93B8-B4EE-4286-B0E0-4F3EB70F06F8}" presName="compNode" presStyleCnt="0"/>
      <dgm:spPr/>
    </dgm:pt>
    <dgm:pt modelId="{07E6BFAC-9362-4A94-A0CA-5F1EEBFF108D}" type="pres">
      <dgm:prSet presAssocID="{603F93B8-B4EE-4286-B0E0-4F3EB70F06F8}" presName="aNode" presStyleLbl="bgShp" presStyleIdx="0" presStyleCnt="3"/>
      <dgm:spPr/>
    </dgm:pt>
    <dgm:pt modelId="{DD2EF277-4976-4879-902D-EB4B78F24232}" type="pres">
      <dgm:prSet presAssocID="{603F93B8-B4EE-4286-B0E0-4F3EB70F06F8}" presName="textNode" presStyleLbl="bgShp" presStyleIdx="0" presStyleCnt="3"/>
      <dgm:spPr/>
    </dgm:pt>
    <dgm:pt modelId="{9FFA1272-81D1-4D8C-BB8E-073295836B2D}" type="pres">
      <dgm:prSet presAssocID="{603F93B8-B4EE-4286-B0E0-4F3EB70F06F8}" presName="compChildNode" presStyleCnt="0"/>
      <dgm:spPr/>
    </dgm:pt>
    <dgm:pt modelId="{3C51AE56-82E8-4645-84BD-453AA880C6EB}" type="pres">
      <dgm:prSet presAssocID="{603F93B8-B4EE-4286-B0E0-4F3EB70F06F8}" presName="theInnerList" presStyleCnt="0"/>
      <dgm:spPr/>
    </dgm:pt>
    <dgm:pt modelId="{822401BC-2665-49C6-B0BC-A7E5A5E6728B}" type="pres">
      <dgm:prSet presAssocID="{50AA38F4-E427-492D-A3FD-FC5AFD755E8F}" presName="childNode" presStyleLbl="node1" presStyleIdx="0" presStyleCnt="14">
        <dgm:presLayoutVars>
          <dgm:bulletEnabled val="1"/>
        </dgm:presLayoutVars>
      </dgm:prSet>
      <dgm:spPr/>
    </dgm:pt>
    <dgm:pt modelId="{D86A3887-5416-4D96-807A-A380E77FD99A}" type="pres">
      <dgm:prSet presAssocID="{50AA38F4-E427-492D-A3FD-FC5AFD755E8F}" presName="aSpace2" presStyleCnt="0"/>
      <dgm:spPr/>
    </dgm:pt>
    <dgm:pt modelId="{3BD61ABE-F577-4172-8CC0-84CB6EC8C390}" type="pres">
      <dgm:prSet presAssocID="{BFDEC8B3-9D58-41D0-86F9-79738F8E6654}" presName="childNode" presStyleLbl="node1" presStyleIdx="1" presStyleCnt="14">
        <dgm:presLayoutVars>
          <dgm:bulletEnabled val="1"/>
        </dgm:presLayoutVars>
      </dgm:prSet>
      <dgm:spPr/>
    </dgm:pt>
    <dgm:pt modelId="{AA719E06-3F41-4096-933F-BB61D54A4515}" type="pres">
      <dgm:prSet presAssocID="{BFDEC8B3-9D58-41D0-86F9-79738F8E6654}" presName="aSpace2" presStyleCnt="0"/>
      <dgm:spPr/>
    </dgm:pt>
    <dgm:pt modelId="{1F8C8FCC-BE85-4F7A-9E6F-642D1623D330}" type="pres">
      <dgm:prSet presAssocID="{B7B47D8D-B5BB-4DD3-AE38-EAFCA3063928}" presName="childNode" presStyleLbl="node1" presStyleIdx="2" presStyleCnt="14">
        <dgm:presLayoutVars>
          <dgm:bulletEnabled val="1"/>
        </dgm:presLayoutVars>
      </dgm:prSet>
      <dgm:spPr/>
    </dgm:pt>
    <dgm:pt modelId="{0BBD873A-6343-4F60-9384-FCA51D1A382F}" type="pres">
      <dgm:prSet presAssocID="{B7B47D8D-B5BB-4DD3-AE38-EAFCA3063928}" presName="aSpace2" presStyleCnt="0"/>
      <dgm:spPr/>
    </dgm:pt>
    <dgm:pt modelId="{966D48E0-79B2-4C36-B681-D5FDB67EA6EF}" type="pres">
      <dgm:prSet presAssocID="{B1689C0B-DFB1-4BB7-9F32-205D9289A04A}" presName="childNode" presStyleLbl="node1" presStyleIdx="3" presStyleCnt="14">
        <dgm:presLayoutVars>
          <dgm:bulletEnabled val="1"/>
        </dgm:presLayoutVars>
      </dgm:prSet>
      <dgm:spPr/>
    </dgm:pt>
    <dgm:pt modelId="{B078E45E-DEBE-4C8D-962C-F1E872F6F66B}" type="pres">
      <dgm:prSet presAssocID="{B1689C0B-DFB1-4BB7-9F32-205D9289A04A}" presName="aSpace2" presStyleCnt="0"/>
      <dgm:spPr/>
    </dgm:pt>
    <dgm:pt modelId="{AADE1D3B-2DC5-4A47-B9D9-7D320AF5626C}" type="pres">
      <dgm:prSet presAssocID="{347F96A1-C3B1-4A00-BB29-7D593F1612F5}" presName="childNode" presStyleLbl="node1" presStyleIdx="4" presStyleCnt="14">
        <dgm:presLayoutVars>
          <dgm:bulletEnabled val="1"/>
        </dgm:presLayoutVars>
      </dgm:prSet>
      <dgm:spPr/>
    </dgm:pt>
    <dgm:pt modelId="{9D526493-5618-4B3E-B694-B923AC006AEC}" type="pres">
      <dgm:prSet presAssocID="{603F93B8-B4EE-4286-B0E0-4F3EB70F06F8}" presName="aSpace" presStyleCnt="0"/>
      <dgm:spPr/>
    </dgm:pt>
    <dgm:pt modelId="{29E5FF42-4BC1-4A80-9163-A676C997E5D4}" type="pres">
      <dgm:prSet presAssocID="{F45728CB-52AF-4F60-8617-92268A04EBD3}" presName="compNode" presStyleCnt="0"/>
      <dgm:spPr/>
    </dgm:pt>
    <dgm:pt modelId="{C5FF4BAB-5EAA-4539-A1BB-07F13BB7AC84}" type="pres">
      <dgm:prSet presAssocID="{F45728CB-52AF-4F60-8617-92268A04EBD3}" presName="aNode" presStyleLbl="bgShp" presStyleIdx="1" presStyleCnt="3"/>
      <dgm:spPr/>
    </dgm:pt>
    <dgm:pt modelId="{3F676EA1-EEDD-4938-A51D-1652C036E650}" type="pres">
      <dgm:prSet presAssocID="{F45728CB-52AF-4F60-8617-92268A04EBD3}" presName="textNode" presStyleLbl="bgShp" presStyleIdx="1" presStyleCnt="3"/>
      <dgm:spPr/>
    </dgm:pt>
    <dgm:pt modelId="{876083FC-EBE0-45FE-9A59-17819339C16B}" type="pres">
      <dgm:prSet presAssocID="{F45728CB-52AF-4F60-8617-92268A04EBD3}" presName="compChildNode" presStyleCnt="0"/>
      <dgm:spPr/>
    </dgm:pt>
    <dgm:pt modelId="{CEAC6118-258B-4A24-8EAC-B6C1B45E80B6}" type="pres">
      <dgm:prSet presAssocID="{F45728CB-52AF-4F60-8617-92268A04EBD3}" presName="theInnerList" presStyleCnt="0"/>
      <dgm:spPr/>
    </dgm:pt>
    <dgm:pt modelId="{CD1C19F9-5FB1-4A1E-90F3-2E4F561113D2}" type="pres">
      <dgm:prSet presAssocID="{B50E3563-E7F4-4D4F-9E3A-5B249201167E}" presName="childNode" presStyleLbl="node1" presStyleIdx="5" presStyleCnt="14">
        <dgm:presLayoutVars>
          <dgm:bulletEnabled val="1"/>
        </dgm:presLayoutVars>
      </dgm:prSet>
      <dgm:spPr/>
    </dgm:pt>
    <dgm:pt modelId="{01EBFB8C-88B3-4E2F-A982-A2912B0E5A06}" type="pres">
      <dgm:prSet presAssocID="{B50E3563-E7F4-4D4F-9E3A-5B249201167E}" presName="aSpace2" presStyleCnt="0"/>
      <dgm:spPr/>
    </dgm:pt>
    <dgm:pt modelId="{10983E42-5DEA-4548-9080-56E2A08A01D6}" type="pres">
      <dgm:prSet presAssocID="{9D61E6B3-7FC2-474F-8F54-DA2F4F1636A2}" presName="childNode" presStyleLbl="node1" presStyleIdx="6" presStyleCnt="14">
        <dgm:presLayoutVars>
          <dgm:bulletEnabled val="1"/>
        </dgm:presLayoutVars>
      </dgm:prSet>
      <dgm:spPr/>
    </dgm:pt>
    <dgm:pt modelId="{6A0BC3FD-54EA-4C83-BE45-7039651943A5}" type="pres">
      <dgm:prSet presAssocID="{9D61E6B3-7FC2-474F-8F54-DA2F4F1636A2}" presName="aSpace2" presStyleCnt="0"/>
      <dgm:spPr/>
    </dgm:pt>
    <dgm:pt modelId="{1F8F42D0-6A66-43DE-A37D-A6DD9BD07D0D}" type="pres">
      <dgm:prSet presAssocID="{F7B9CE91-C3D6-4BCE-BFA3-E163AA0BB7CE}" presName="childNode" presStyleLbl="node1" presStyleIdx="7" presStyleCnt="14">
        <dgm:presLayoutVars>
          <dgm:bulletEnabled val="1"/>
        </dgm:presLayoutVars>
      </dgm:prSet>
      <dgm:spPr/>
    </dgm:pt>
    <dgm:pt modelId="{9C88820F-FC2A-49F4-98B3-783919C16239}" type="pres">
      <dgm:prSet presAssocID="{F7B9CE91-C3D6-4BCE-BFA3-E163AA0BB7CE}" presName="aSpace2" presStyleCnt="0"/>
      <dgm:spPr/>
    </dgm:pt>
    <dgm:pt modelId="{6A4ECDF4-F606-43C7-8CF4-522721CF219E}" type="pres">
      <dgm:prSet presAssocID="{27B4BC9D-4816-4762-8217-D6EFECB68E94}" presName="childNode" presStyleLbl="node1" presStyleIdx="8" presStyleCnt="14">
        <dgm:presLayoutVars>
          <dgm:bulletEnabled val="1"/>
        </dgm:presLayoutVars>
      </dgm:prSet>
      <dgm:spPr/>
    </dgm:pt>
    <dgm:pt modelId="{EEA98BA3-7837-406E-B0EF-620AD52376CA}" type="pres">
      <dgm:prSet presAssocID="{F45728CB-52AF-4F60-8617-92268A04EBD3}" presName="aSpace" presStyleCnt="0"/>
      <dgm:spPr/>
    </dgm:pt>
    <dgm:pt modelId="{A67D7621-153B-43C1-8E08-DC709A1BC53A}" type="pres">
      <dgm:prSet presAssocID="{0D9935AA-37DF-45F4-9FF2-425558F484DD}" presName="compNode" presStyleCnt="0"/>
      <dgm:spPr/>
    </dgm:pt>
    <dgm:pt modelId="{D102476E-D480-4EE4-A270-405ACA602953}" type="pres">
      <dgm:prSet presAssocID="{0D9935AA-37DF-45F4-9FF2-425558F484DD}" presName="aNode" presStyleLbl="bgShp" presStyleIdx="2" presStyleCnt="3"/>
      <dgm:spPr/>
    </dgm:pt>
    <dgm:pt modelId="{95F360BF-664D-4FEA-B292-3A2A6DF5A812}" type="pres">
      <dgm:prSet presAssocID="{0D9935AA-37DF-45F4-9FF2-425558F484DD}" presName="textNode" presStyleLbl="bgShp" presStyleIdx="2" presStyleCnt="3"/>
      <dgm:spPr/>
    </dgm:pt>
    <dgm:pt modelId="{64792F1D-EFB9-4430-A852-BC1F229FA932}" type="pres">
      <dgm:prSet presAssocID="{0D9935AA-37DF-45F4-9FF2-425558F484DD}" presName="compChildNode" presStyleCnt="0"/>
      <dgm:spPr/>
    </dgm:pt>
    <dgm:pt modelId="{E8EBA35D-E615-456B-B63C-3D95F6ED0957}" type="pres">
      <dgm:prSet presAssocID="{0D9935AA-37DF-45F4-9FF2-425558F484DD}" presName="theInnerList" presStyleCnt="0"/>
      <dgm:spPr/>
    </dgm:pt>
    <dgm:pt modelId="{2ACF49BC-2F21-41F7-B33E-42F043E23F43}" type="pres">
      <dgm:prSet presAssocID="{9010C9D5-AF12-444A-9E6C-03C510A79CE6}" presName="childNode" presStyleLbl="node1" presStyleIdx="9" presStyleCnt="14">
        <dgm:presLayoutVars>
          <dgm:bulletEnabled val="1"/>
        </dgm:presLayoutVars>
      </dgm:prSet>
      <dgm:spPr/>
    </dgm:pt>
    <dgm:pt modelId="{AA5A98C1-18C8-46F5-A043-101010AEEFE3}" type="pres">
      <dgm:prSet presAssocID="{9010C9D5-AF12-444A-9E6C-03C510A79CE6}" presName="aSpace2" presStyleCnt="0"/>
      <dgm:spPr/>
    </dgm:pt>
    <dgm:pt modelId="{81389E12-ABCE-497C-8C7A-A8BDE2462B11}" type="pres">
      <dgm:prSet presAssocID="{AA34EE79-FA63-45FB-83E7-9B1801FEE6C0}" presName="childNode" presStyleLbl="node1" presStyleIdx="10" presStyleCnt="14">
        <dgm:presLayoutVars>
          <dgm:bulletEnabled val="1"/>
        </dgm:presLayoutVars>
      </dgm:prSet>
      <dgm:spPr/>
    </dgm:pt>
    <dgm:pt modelId="{6ABA6423-DD6D-40C4-B858-073C72434592}" type="pres">
      <dgm:prSet presAssocID="{AA34EE79-FA63-45FB-83E7-9B1801FEE6C0}" presName="aSpace2" presStyleCnt="0"/>
      <dgm:spPr/>
    </dgm:pt>
    <dgm:pt modelId="{50A085A3-DC95-4443-8D60-B6FFE10E0793}" type="pres">
      <dgm:prSet presAssocID="{B77CC51E-A39B-44ED-AC84-072B0D2E78DA}" presName="childNode" presStyleLbl="node1" presStyleIdx="11" presStyleCnt="14">
        <dgm:presLayoutVars>
          <dgm:bulletEnabled val="1"/>
        </dgm:presLayoutVars>
      </dgm:prSet>
      <dgm:spPr/>
    </dgm:pt>
    <dgm:pt modelId="{299543D3-1414-406E-8B0F-9228BC618C05}" type="pres">
      <dgm:prSet presAssocID="{B77CC51E-A39B-44ED-AC84-072B0D2E78DA}" presName="aSpace2" presStyleCnt="0"/>
      <dgm:spPr/>
    </dgm:pt>
    <dgm:pt modelId="{64700C9C-9B73-4EE9-AE0D-A9F6B5FDC8CA}" type="pres">
      <dgm:prSet presAssocID="{B3EDCEDE-87DE-4F0A-85B0-553A9CF86B0D}" presName="childNode" presStyleLbl="node1" presStyleIdx="12" presStyleCnt="14">
        <dgm:presLayoutVars>
          <dgm:bulletEnabled val="1"/>
        </dgm:presLayoutVars>
      </dgm:prSet>
      <dgm:spPr/>
    </dgm:pt>
    <dgm:pt modelId="{ABBD78D6-4A5F-457E-8080-77AE4852D09B}" type="pres">
      <dgm:prSet presAssocID="{B3EDCEDE-87DE-4F0A-85B0-553A9CF86B0D}" presName="aSpace2" presStyleCnt="0"/>
      <dgm:spPr/>
    </dgm:pt>
    <dgm:pt modelId="{22B7D9D0-CAC0-48E2-A84E-0C9E347B0F12}" type="pres">
      <dgm:prSet presAssocID="{29C0DB1B-707A-4E00-B62F-91EA25547DAD}" presName="childNode" presStyleLbl="node1" presStyleIdx="13" presStyleCnt="14">
        <dgm:presLayoutVars>
          <dgm:bulletEnabled val="1"/>
        </dgm:presLayoutVars>
      </dgm:prSet>
      <dgm:spPr/>
    </dgm:pt>
  </dgm:ptLst>
  <dgm:cxnLst>
    <dgm:cxn modelId="{F6AC0F02-8A69-4033-8642-D9DB287912DD}" type="presOf" srcId="{50AA38F4-E427-492D-A3FD-FC5AFD755E8F}" destId="{822401BC-2665-49C6-B0BC-A7E5A5E6728B}" srcOrd="0" destOrd="0" presId="urn:microsoft.com/office/officeart/2005/8/layout/lProcess2"/>
    <dgm:cxn modelId="{9259F40E-77EC-40AC-ABE2-036620E4016A}" type="presOf" srcId="{B50E3563-E7F4-4D4F-9E3A-5B249201167E}" destId="{CD1C19F9-5FB1-4A1E-90F3-2E4F561113D2}" srcOrd="0" destOrd="0" presId="urn:microsoft.com/office/officeart/2005/8/layout/lProcess2"/>
    <dgm:cxn modelId="{92190D12-0F54-4F74-BB74-0360004BA8B1}" type="presOf" srcId="{3F4A8AF5-2580-4EFF-AF74-AE82BD0CAC89}" destId="{105A4EF6-DC2B-4B4D-9C96-1891CBD2CB0E}" srcOrd="0" destOrd="0" presId="urn:microsoft.com/office/officeart/2005/8/layout/lProcess2"/>
    <dgm:cxn modelId="{1BFBF71C-CE0A-476B-9127-D53CF5E264D3}" srcId="{603F93B8-B4EE-4286-B0E0-4F3EB70F06F8}" destId="{B1689C0B-DFB1-4BB7-9F32-205D9289A04A}" srcOrd="3" destOrd="0" parTransId="{77426D0D-29F8-4904-9E77-63B1EF3CC502}" sibTransId="{A39858C8-28C7-4260-9E4E-1C5A135C2998}"/>
    <dgm:cxn modelId="{7566CC1E-022C-44E2-9E56-4CF49287F603}" type="presOf" srcId="{603F93B8-B4EE-4286-B0E0-4F3EB70F06F8}" destId="{DD2EF277-4976-4879-902D-EB4B78F24232}" srcOrd="1" destOrd="0" presId="urn:microsoft.com/office/officeart/2005/8/layout/lProcess2"/>
    <dgm:cxn modelId="{FA31FF22-0D25-4B86-8A84-E0ABFBB6774D}" srcId="{0D9935AA-37DF-45F4-9FF2-425558F484DD}" destId="{B3EDCEDE-87DE-4F0A-85B0-553A9CF86B0D}" srcOrd="3" destOrd="0" parTransId="{A2EAB835-0170-4A1B-84B2-8ED766515335}" sibTransId="{DA9A3CB8-60F9-4E8F-919F-91BC9155E43C}"/>
    <dgm:cxn modelId="{E269822A-DDB1-45CD-8C9D-280F68DE2ADA}" srcId="{603F93B8-B4EE-4286-B0E0-4F3EB70F06F8}" destId="{B7B47D8D-B5BB-4DD3-AE38-EAFCA3063928}" srcOrd="2" destOrd="0" parTransId="{AF63937C-22FF-48D5-A659-9D5A55811C51}" sibTransId="{13FDF0D3-6BFC-4F19-8F6C-43207D8D8BB7}"/>
    <dgm:cxn modelId="{0A0DED2B-9794-46F4-9184-D9EE78B14C90}" type="presOf" srcId="{9D61E6B3-7FC2-474F-8F54-DA2F4F1636A2}" destId="{10983E42-5DEA-4548-9080-56E2A08A01D6}" srcOrd="0" destOrd="0" presId="urn:microsoft.com/office/officeart/2005/8/layout/lProcess2"/>
    <dgm:cxn modelId="{2A7A073C-87B3-49C5-8080-346CB67BB2F7}" srcId="{3F4A8AF5-2580-4EFF-AF74-AE82BD0CAC89}" destId="{F45728CB-52AF-4F60-8617-92268A04EBD3}" srcOrd="1" destOrd="0" parTransId="{48A03B96-C697-4802-BB5D-AAEBFB9A8FBF}" sibTransId="{28642E27-9D9B-402F-B30B-5199E0E837AE}"/>
    <dgm:cxn modelId="{309B4241-ADF8-425E-B52A-DD401FFB2595}" srcId="{603F93B8-B4EE-4286-B0E0-4F3EB70F06F8}" destId="{347F96A1-C3B1-4A00-BB29-7D593F1612F5}" srcOrd="4" destOrd="0" parTransId="{CEBFA82E-DC0C-4209-9B80-E8B9267A1ACE}" sibTransId="{1B200E0D-FA4C-421E-B653-B7E633CDFA59}"/>
    <dgm:cxn modelId="{A07A7C46-8374-4BE8-81F3-12C82A884BB2}" srcId="{0D9935AA-37DF-45F4-9FF2-425558F484DD}" destId="{AA34EE79-FA63-45FB-83E7-9B1801FEE6C0}" srcOrd="1" destOrd="0" parTransId="{C8D15F73-4783-4A0B-BF4B-5550FC5B3A99}" sibTransId="{ECCCDFEB-9B17-412D-AA27-4A916B969063}"/>
    <dgm:cxn modelId="{AC667154-4A56-4770-89F2-41748D257FA0}" type="presOf" srcId="{347F96A1-C3B1-4A00-BB29-7D593F1612F5}" destId="{AADE1D3B-2DC5-4A47-B9D9-7D320AF5626C}" srcOrd="0" destOrd="0" presId="urn:microsoft.com/office/officeart/2005/8/layout/lProcess2"/>
    <dgm:cxn modelId="{26DCA658-99E3-4E48-AA4D-FD58D73B6B43}" type="presOf" srcId="{27B4BC9D-4816-4762-8217-D6EFECB68E94}" destId="{6A4ECDF4-F606-43C7-8CF4-522721CF219E}" srcOrd="0" destOrd="0" presId="urn:microsoft.com/office/officeart/2005/8/layout/lProcess2"/>
    <dgm:cxn modelId="{6D5C005A-7DB3-4AA4-823C-F0B4042DFB2F}" type="presOf" srcId="{0D9935AA-37DF-45F4-9FF2-425558F484DD}" destId="{D102476E-D480-4EE4-A270-405ACA602953}" srcOrd="0" destOrd="0" presId="urn:microsoft.com/office/officeart/2005/8/layout/lProcess2"/>
    <dgm:cxn modelId="{7054515B-4E9E-48DE-BFDF-488094C96911}" type="presOf" srcId="{9010C9D5-AF12-444A-9E6C-03C510A79CE6}" destId="{2ACF49BC-2F21-41F7-B33E-42F043E23F43}" srcOrd="0" destOrd="0" presId="urn:microsoft.com/office/officeart/2005/8/layout/lProcess2"/>
    <dgm:cxn modelId="{F8846365-EF8D-4ECE-9C3B-5D0C66F866CE}" type="presOf" srcId="{603F93B8-B4EE-4286-B0E0-4F3EB70F06F8}" destId="{07E6BFAC-9362-4A94-A0CA-5F1EEBFF108D}" srcOrd="0" destOrd="0" presId="urn:microsoft.com/office/officeart/2005/8/layout/lProcess2"/>
    <dgm:cxn modelId="{0E5A4D69-D50C-4EFE-9A10-534B7B3B42C3}" type="presOf" srcId="{0D9935AA-37DF-45F4-9FF2-425558F484DD}" destId="{95F360BF-664D-4FEA-B292-3A2A6DF5A812}" srcOrd="1" destOrd="0" presId="urn:microsoft.com/office/officeart/2005/8/layout/lProcess2"/>
    <dgm:cxn modelId="{6B987D6E-E534-4E97-A7B5-756376E593A9}" type="presOf" srcId="{B1689C0B-DFB1-4BB7-9F32-205D9289A04A}" destId="{966D48E0-79B2-4C36-B681-D5FDB67EA6EF}" srcOrd="0" destOrd="0" presId="urn:microsoft.com/office/officeart/2005/8/layout/lProcess2"/>
    <dgm:cxn modelId="{743D0071-B758-4FAE-95F0-D2F8293B1539}" srcId="{603F93B8-B4EE-4286-B0E0-4F3EB70F06F8}" destId="{50AA38F4-E427-492D-A3FD-FC5AFD755E8F}" srcOrd="0" destOrd="0" parTransId="{82712829-A21A-4FB8-BF11-3B736EDA18EE}" sibTransId="{88E32701-B1BB-4FA3-84E2-BA1EC8551C07}"/>
    <dgm:cxn modelId="{E708B972-E77E-4AD3-AD33-674D9F9378E1}" srcId="{F45728CB-52AF-4F60-8617-92268A04EBD3}" destId="{9D61E6B3-7FC2-474F-8F54-DA2F4F1636A2}" srcOrd="1" destOrd="0" parTransId="{15224918-292A-43F6-B0EF-3D99FEB76C98}" sibTransId="{C92C5689-A473-4292-99BE-0666F8221209}"/>
    <dgm:cxn modelId="{FC54B779-F69D-47BC-BA91-2D8FF752B14F}" srcId="{0D9935AA-37DF-45F4-9FF2-425558F484DD}" destId="{29C0DB1B-707A-4E00-B62F-91EA25547DAD}" srcOrd="4" destOrd="0" parTransId="{1AAE9D91-ADD6-4916-96FD-C6338EE54D01}" sibTransId="{AF163F03-BA33-4230-BEDF-F2C465F793E5}"/>
    <dgm:cxn modelId="{ED44BB7D-07DB-4B35-A03E-BD293CE123BA}" srcId="{F45728CB-52AF-4F60-8617-92268A04EBD3}" destId="{F7B9CE91-C3D6-4BCE-BFA3-E163AA0BB7CE}" srcOrd="2" destOrd="0" parTransId="{2F9A4898-E5AE-48C3-953E-FBCE16CE7803}" sibTransId="{C1EA31B7-FF8B-4CEB-B864-D898E4084A2C}"/>
    <dgm:cxn modelId="{F4C5E57D-C62C-4B22-AA5A-7C85B4DEFC4F}" srcId="{0D9935AA-37DF-45F4-9FF2-425558F484DD}" destId="{B77CC51E-A39B-44ED-AC84-072B0D2E78DA}" srcOrd="2" destOrd="0" parTransId="{0A7340D1-27DC-455C-801A-B32C17B52D4A}" sibTransId="{F2E1BA4E-E515-4407-A393-E336EA600838}"/>
    <dgm:cxn modelId="{DD0D867E-EE4C-4269-AA2E-8D9FEFFC888A}" srcId="{F45728CB-52AF-4F60-8617-92268A04EBD3}" destId="{B50E3563-E7F4-4D4F-9E3A-5B249201167E}" srcOrd="0" destOrd="0" parTransId="{FAA7582F-7D27-405E-AD7A-3E64B0B45E76}" sibTransId="{6150D076-E3DF-422F-A989-37642051D8B8}"/>
    <dgm:cxn modelId="{8FAE4681-45DF-40C8-B011-90B67880FF0E}" type="presOf" srcId="{B3EDCEDE-87DE-4F0A-85B0-553A9CF86B0D}" destId="{64700C9C-9B73-4EE9-AE0D-A9F6B5FDC8CA}" srcOrd="0" destOrd="0" presId="urn:microsoft.com/office/officeart/2005/8/layout/lProcess2"/>
    <dgm:cxn modelId="{E050D88D-D772-4A25-B4D0-2CF0130092C6}" type="presOf" srcId="{F7B9CE91-C3D6-4BCE-BFA3-E163AA0BB7CE}" destId="{1F8F42D0-6A66-43DE-A37D-A6DD9BD07D0D}" srcOrd="0" destOrd="0" presId="urn:microsoft.com/office/officeart/2005/8/layout/lProcess2"/>
    <dgm:cxn modelId="{3C40138F-1F8F-4722-B1B0-71E6476ADC87}" type="presOf" srcId="{29C0DB1B-707A-4E00-B62F-91EA25547DAD}" destId="{22B7D9D0-CAC0-48E2-A84E-0C9E347B0F12}" srcOrd="0" destOrd="0" presId="urn:microsoft.com/office/officeart/2005/8/layout/lProcess2"/>
    <dgm:cxn modelId="{82E2D792-6047-40FF-99F7-D8BF7BCF2649}" srcId="{0D9935AA-37DF-45F4-9FF2-425558F484DD}" destId="{9010C9D5-AF12-444A-9E6C-03C510A79CE6}" srcOrd="0" destOrd="0" parTransId="{CA1606DB-1C8D-40A3-B0C6-DBA3FC3910FA}" sibTransId="{50D29680-2662-4C32-97DE-974E71B4DDBC}"/>
    <dgm:cxn modelId="{BF934894-14DB-40A2-A07D-D6CC3E221792}" srcId="{3F4A8AF5-2580-4EFF-AF74-AE82BD0CAC89}" destId="{603F93B8-B4EE-4286-B0E0-4F3EB70F06F8}" srcOrd="0" destOrd="0" parTransId="{195836DD-D5D9-49E5-A983-2514A2D38A6D}" sibTransId="{F68DB7D3-99EE-4CEC-8045-633546A3F5BB}"/>
    <dgm:cxn modelId="{C9C796B1-15A8-4A2B-B310-F489C6564B3B}" type="presOf" srcId="{B7B47D8D-B5BB-4DD3-AE38-EAFCA3063928}" destId="{1F8C8FCC-BE85-4F7A-9E6F-642D1623D330}" srcOrd="0" destOrd="0" presId="urn:microsoft.com/office/officeart/2005/8/layout/lProcess2"/>
    <dgm:cxn modelId="{74C68AB5-6FB2-411A-8024-A71721D75805}" type="presOf" srcId="{F45728CB-52AF-4F60-8617-92268A04EBD3}" destId="{C5FF4BAB-5EAA-4539-A1BB-07F13BB7AC84}" srcOrd="0" destOrd="0" presId="urn:microsoft.com/office/officeart/2005/8/layout/lProcess2"/>
    <dgm:cxn modelId="{F21922CA-A17B-4DA6-9647-7AFD01EE84ED}" type="presOf" srcId="{BFDEC8B3-9D58-41D0-86F9-79738F8E6654}" destId="{3BD61ABE-F577-4172-8CC0-84CB6EC8C390}" srcOrd="0" destOrd="0" presId="urn:microsoft.com/office/officeart/2005/8/layout/lProcess2"/>
    <dgm:cxn modelId="{C2E07FD8-C4BF-498C-8A39-BEE6EB518ACA}" type="presOf" srcId="{F45728CB-52AF-4F60-8617-92268A04EBD3}" destId="{3F676EA1-EEDD-4938-A51D-1652C036E650}" srcOrd="1" destOrd="0" presId="urn:microsoft.com/office/officeart/2005/8/layout/lProcess2"/>
    <dgm:cxn modelId="{63F0B1E7-28DC-41A3-A0E0-EFB5B1903546}" type="presOf" srcId="{AA34EE79-FA63-45FB-83E7-9B1801FEE6C0}" destId="{81389E12-ABCE-497C-8C7A-A8BDE2462B11}" srcOrd="0" destOrd="0" presId="urn:microsoft.com/office/officeart/2005/8/layout/lProcess2"/>
    <dgm:cxn modelId="{E1ED71F3-3499-4ADD-83A0-4088121D8E53}" srcId="{603F93B8-B4EE-4286-B0E0-4F3EB70F06F8}" destId="{BFDEC8B3-9D58-41D0-86F9-79738F8E6654}" srcOrd="1" destOrd="0" parTransId="{CF71F854-6BA2-4B86-8533-6776CF0740CF}" sibTransId="{FF60F8DC-FF72-40CB-905C-156C56578206}"/>
    <dgm:cxn modelId="{D52C06F9-2EA9-4B58-AFB9-E6B4BB51C4C6}" srcId="{3F4A8AF5-2580-4EFF-AF74-AE82BD0CAC89}" destId="{0D9935AA-37DF-45F4-9FF2-425558F484DD}" srcOrd="2" destOrd="0" parTransId="{303871D0-698C-4907-8572-859EAA629727}" sibTransId="{3EC425D3-B077-4246-BFD8-CB05D11B8A9C}"/>
    <dgm:cxn modelId="{FB65E2FC-D095-499A-A105-CE17196F46E2}" srcId="{F45728CB-52AF-4F60-8617-92268A04EBD3}" destId="{27B4BC9D-4816-4762-8217-D6EFECB68E94}" srcOrd="3" destOrd="0" parTransId="{2D77270D-54A8-477E-9BA2-617901CFA8CA}" sibTransId="{8337B138-7D5D-4458-901B-0D449713FFA4}"/>
    <dgm:cxn modelId="{C653C9FF-D54C-434F-99BA-EA733F207244}" type="presOf" srcId="{B77CC51E-A39B-44ED-AC84-072B0D2E78DA}" destId="{50A085A3-DC95-4443-8D60-B6FFE10E0793}" srcOrd="0" destOrd="0" presId="urn:microsoft.com/office/officeart/2005/8/layout/lProcess2"/>
    <dgm:cxn modelId="{26883DE5-3A5F-4C80-8879-375EE59103DF}" type="presParOf" srcId="{105A4EF6-DC2B-4B4D-9C96-1891CBD2CB0E}" destId="{40B11E8E-A50B-4B2A-A86E-C1E36A774106}" srcOrd="0" destOrd="0" presId="urn:microsoft.com/office/officeart/2005/8/layout/lProcess2"/>
    <dgm:cxn modelId="{174BA96C-15E8-4B6D-946C-621C6725F31E}" type="presParOf" srcId="{40B11E8E-A50B-4B2A-A86E-C1E36A774106}" destId="{07E6BFAC-9362-4A94-A0CA-5F1EEBFF108D}" srcOrd="0" destOrd="0" presId="urn:microsoft.com/office/officeart/2005/8/layout/lProcess2"/>
    <dgm:cxn modelId="{3B3ED0F2-B7DB-408A-A859-BF2B25C5FE1C}" type="presParOf" srcId="{40B11E8E-A50B-4B2A-A86E-C1E36A774106}" destId="{DD2EF277-4976-4879-902D-EB4B78F24232}" srcOrd="1" destOrd="0" presId="urn:microsoft.com/office/officeart/2005/8/layout/lProcess2"/>
    <dgm:cxn modelId="{6E0197C2-9A2B-4E25-91B0-88A4D3659541}" type="presParOf" srcId="{40B11E8E-A50B-4B2A-A86E-C1E36A774106}" destId="{9FFA1272-81D1-4D8C-BB8E-073295836B2D}" srcOrd="2" destOrd="0" presId="urn:microsoft.com/office/officeart/2005/8/layout/lProcess2"/>
    <dgm:cxn modelId="{6A8F42DA-5EF6-4D28-854E-26E2476867B9}" type="presParOf" srcId="{9FFA1272-81D1-4D8C-BB8E-073295836B2D}" destId="{3C51AE56-82E8-4645-84BD-453AA880C6EB}" srcOrd="0" destOrd="0" presId="urn:microsoft.com/office/officeart/2005/8/layout/lProcess2"/>
    <dgm:cxn modelId="{5938E7BF-D6EA-4154-9C7C-969D7B32194A}" type="presParOf" srcId="{3C51AE56-82E8-4645-84BD-453AA880C6EB}" destId="{822401BC-2665-49C6-B0BC-A7E5A5E6728B}" srcOrd="0" destOrd="0" presId="urn:microsoft.com/office/officeart/2005/8/layout/lProcess2"/>
    <dgm:cxn modelId="{5F4EDD09-0211-4709-AF00-FC691100F134}" type="presParOf" srcId="{3C51AE56-82E8-4645-84BD-453AA880C6EB}" destId="{D86A3887-5416-4D96-807A-A380E77FD99A}" srcOrd="1" destOrd="0" presId="urn:microsoft.com/office/officeart/2005/8/layout/lProcess2"/>
    <dgm:cxn modelId="{6274A45B-9610-4346-A124-6011DDE68AF2}" type="presParOf" srcId="{3C51AE56-82E8-4645-84BD-453AA880C6EB}" destId="{3BD61ABE-F577-4172-8CC0-84CB6EC8C390}" srcOrd="2" destOrd="0" presId="urn:microsoft.com/office/officeart/2005/8/layout/lProcess2"/>
    <dgm:cxn modelId="{F4717AA8-AB54-4115-B7C5-DD59AC1460E6}" type="presParOf" srcId="{3C51AE56-82E8-4645-84BD-453AA880C6EB}" destId="{AA719E06-3F41-4096-933F-BB61D54A4515}" srcOrd="3" destOrd="0" presId="urn:microsoft.com/office/officeart/2005/8/layout/lProcess2"/>
    <dgm:cxn modelId="{1672BCDD-FCEC-45FC-A55B-38D6FCDC7AF7}" type="presParOf" srcId="{3C51AE56-82E8-4645-84BD-453AA880C6EB}" destId="{1F8C8FCC-BE85-4F7A-9E6F-642D1623D330}" srcOrd="4" destOrd="0" presId="urn:microsoft.com/office/officeart/2005/8/layout/lProcess2"/>
    <dgm:cxn modelId="{1F4B599A-CC72-4069-98B3-9FABBDBA3A00}" type="presParOf" srcId="{3C51AE56-82E8-4645-84BD-453AA880C6EB}" destId="{0BBD873A-6343-4F60-9384-FCA51D1A382F}" srcOrd="5" destOrd="0" presId="urn:microsoft.com/office/officeart/2005/8/layout/lProcess2"/>
    <dgm:cxn modelId="{5083EC3F-DB82-4DC3-943E-1DCF4522F08E}" type="presParOf" srcId="{3C51AE56-82E8-4645-84BD-453AA880C6EB}" destId="{966D48E0-79B2-4C36-B681-D5FDB67EA6EF}" srcOrd="6" destOrd="0" presId="urn:microsoft.com/office/officeart/2005/8/layout/lProcess2"/>
    <dgm:cxn modelId="{22AF57F8-F419-49ED-B273-BD00B14686F5}" type="presParOf" srcId="{3C51AE56-82E8-4645-84BD-453AA880C6EB}" destId="{B078E45E-DEBE-4C8D-962C-F1E872F6F66B}" srcOrd="7" destOrd="0" presId="urn:microsoft.com/office/officeart/2005/8/layout/lProcess2"/>
    <dgm:cxn modelId="{A23E4EA3-A29D-4F81-8DFF-EEA1F266F1E9}" type="presParOf" srcId="{3C51AE56-82E8-4645-84BD-453AA880C6EB}" destId="{AADE1D3B-2DC5-4A47-B9D9-7D320AF5626C}" srcOrd="8" destOrd="0" presId="urn:microsoft.com/office/officeart/2005/8/layout/lProcess2"/>
    <dgm:cxn modelId="{E13E9B70-FE94-489D-A0CA-8EC49F2C57C5}" type="presParOf" srcId="{105A4EF6-DC2B-4B4D-9C96-1891CBD2CB0E}" destId="{9D526493-5618-4B3E-B694-B923AC006AEC}" srcOrd="1" destOrd="0" presId="urn:microsoft.com/office/officeart/2005/8/layout/lProcess2"/>
    <dgm:cxn modelId="{93F8BFA4-C219-4A8E-B0CA-04C552EC5164}" type="presParOf" srcId="{105A4EF6-DC2B-4B4D-9C96-1891CBD2CB0E}" destId="{29E5FF42-4BC1-4A80-9163-A676C997E5D4}" srcOrd="2" destOrd="0" presId="urn:microsoft.com/office/officeart/2005/8/layout/lProcess2"/>
    <dgm:cxn modelId="{68F2BCF4-15E6-4A80-BD21-9CE74BEE4B06}" type="presParOf" srcId="{29E5FF42-4BC1-4A80-9163-A676C997E5D4}" destId="{C5FF4BAB-5EAA-4539-A1BB-07F13BB7AC84}" srcOrd="0" destOrd="0" presId="urn:microsoft.com/office/officeart/2005/8/layout/lProcess2"/>
    <dgm:cxn modelId="{69D8019E-A554-4A61-BECE-DE1781522852}" type="presParOf" srcId="{29E5FF42-4BC1-4A80-9163-A676C997E5D4}" destId="{3F676EA1-EEDD-4938-A51D-1652C036E650}" srcOrd="1" destOrd="0" presId="urn:microsoft.com/office/officeart/2005/8/layout/lProcess2"/>
    <dgm:cxn modelId="{ADDE7E89-D4DB-42F1-A14D-B98C78318844}" type="presParOf" srcId="{29E5FF42-4BC1-4A80-9163-A676C997E5D4}" destId="{876083FC-EBE0-45FE-9A59-17819339C16B}" srcOrd="2" destOrd="0" presId="urn:microsoft.com/office/officeart/2005/8/layout/lProcess2"/>
    <dgm:cxn modelId="{343ABD9D-7EF4-4A61-8050-895689E214B4}" type="presParOf" srcId="{876083FC-EBE0-45FE-9A59-17819339C16B}" destId="{CEAC6118-258B-4A24-8EAC-B6C1B45E80B6}" srcOrd="0" destOrd="0" presId="urn:microsoft.com/office/officeart/2005/8/layout/lProcess2"/>
    <dgm:cxn modelId="{79D29489-33CB-4EC3-9185-230E989381E2}" type="presParOf" srcId="{CEAC6118-258B-4A24-8EAC-B6C1B45E80B6}" destId="{CD1C19F9-5FB1-4A1E-90F3-2E4F561113D2}" srcOrd="0" destOrd="0" presId="urn:microsoft.com/office/officeart/2005/8/layout/lProcess2"/>
    <dgm:cxn modelId="{AFD7FC88-AB16-401D-AA8C-7CB134076E39}" type="presParOf" srcId="{CEAC6118-258B-4A24-8EAC-B6C1B45E80B6}" destId="{01EBFB8C-88B3-4E2F-A982-A2912B0E5A06}" srcOrd="1" destOrd="0" presId="urn:microsoft.com/office/officeart/2005/8/layout/lProcess2"/>
    <dgm:cxn modelId="{D8907FD0-7D93-4D57-8CCB-A2465E97B6EF}" type="presParOf" srcId="{CEAC6118-258B-4A24-8EAC-B6C1B45E80B6}" destId="{10983E42-5DEA-4548-9080-56E2A08A01D6}" srcOrd="2" destOrd="0" presId="urn:microsoft.com/office/officeart/2005/8/layout/lProcess2"/>
    <dgm:cxn modelId="{A3FB356D-34BD-48AB-949A-9571922F0C2A}" type="presParOf" srcId="{CEAC6118-258B-4A24-8EAC-B6C1B45E80B6}" destId="{6A0BC3FD-54EA-4C83-BE45-7039651943A5}" srcOrd="3" destOrd="0" presId="urn:microsoft.com/office/officeart/2005/8/layout/lProcess2"/>
    <dgm:cxn modelId="{D0E543CA-848E-4E9E-8CFD-2983DEDE490A}" type="presParOf" srcId="{CEAC6118-258B-4A24-8EAC-B6C1B45E80B6}" destId="{1F8F42D0-6A66-43DE-A37D-A6DD9BD07D0D}" srcOrd="4" destOrd="0" presId="urn:microsoft.com/office/officeart/2005/8/layout/lProcess2"/>
    <dgm:cxn modelId="{7689891E-301B-43C3-A5DE-8E7F6CF49BDB}" type="presParOf" srcId="{CEAC6118-258B-4A24-8EAC-B6C1B45E80B6}" destId="{9C88820F-FC2A-49F4-98B3-783919C16239}" srcOrd="5" destOrd="0" presId="urn:microsoft.com/office/officeart/2005/8/layout/lProcess2"/>
    <dgm:cxn modelId="{4786A7CC-44DC-45E7-BB53-E08B6D68C2FD}" type="presParOf" srcId="{CEAC6118-258B-4A24-8EAC-B6C1B45E80B6}" destId="{6A4ECDF4-F606-43C7-8CF4-522721CF219E}" srcOrd="6" destOrd="0" presId="urn:microsoft.com/office/officeart/2005/8/layout/lProcess2"/>
    <dgm:cxn modelId="{1FB1B5F4-7E60-4E79-B25F-E91A2C4E7EE6}" type="presParOf" srcId="{105A4EF6-DC2B-4B4D-9C96-1891CBD2CB0E}" destId="{EEA98BA3-7837-406E-B0EF-620AD52376CA}" srcOrd="3" destOrd="0" presId="urn:microsoft.com/office/officeart/2005/8/layout/lProcess2"/>
    <dgm:cxn modelId="{42C62061-0A54-4952-B4CD-1A3579485BAC}" type="presParOf" srcId="{105A4EF6-DC2B-4B4D-9C96-1891CBD2CB0E}" destId="{A67D7621-153B-43C1-8E08-DC709A1BC53A}" srcOrd="4" destOrd="0" presId="urn:microsoft.com/office/officeart/2005/8/layout/lProcess2"/>
    <dgm:cxn modelId="{4938E115-9329-40C1-B279-C1C40BBADE09}" type="presParOf" srcId="{A67D7621-153B-43C1-8E08-DC709A1BC53A}" destId="{D102476E-D480-4EE4-A270-405ACA602953}" srcOrd="0" destOrd="0" presId="urn:microsoft.com/office/officeart/2005/8/layout/lProcess2"/>
    <dgm:cxn modelId="{7A76744E-3DDF-49CD-AB0B-ED26D437F53C}" type="presParOf" srcId="{A67D7621-153B-43C1-8E08-DC709A1BC53A}" destId="{95F360BF-664D-4FEA-B292-3A2A6DF5A812}" srcOrd="1" destOrd="0" presId="urn:microsoft.com/office/officeart/2005/8/layout/lProcess2"/>
    <dgm:cxn modelId="{9FBC64BE-2F5E-48EB-9091-E3E0EB6E754E}" type="presParOf" srcId="{A67D7621-153B-43C1-8E08-DC709A1BC53A}" destId="{64792F1D-EFB9-4430-A852-BC1F229FA932}" srcOrd="2" destOrd="0" presId="urn:microsoft.com/office/officeart/2005/8/layout/lProcess2"/>
    <dgm:cxn modelId="{507DE592-D1C3-40D1-A7C4-EE68A291C7D9}" type="presParOf" srcId="{64792F1D-EFB9-4430-A852-BC1F229FA932}" destId="{E8EBA35D-E615-456B-B63C-3D95F6ED0957}" srcOrd="0" destOrd="0" presId="urn:microsoft.com/office/officeart/2005/8/layout/lProcess2"/>
    <dgm:cxn modelId="{0CD8E55B-3E6D-48C3-A5F8-8ED3DE90337F}" type="presParOf" srcId="{E8EBA35D-E615-456B-B63C-3D95F6ED0957}" destId="{2ACF49BC-2F21-41F7-B33E-42F043E23F43}" srcOrd="0" destOrd="0" presId="urn:microsoft.com/office/officeart/2005/8/layout/lProcess2"/>
    <dgm:cxn modelId="{51EAE899-BC00-4A6D-A00A-8747E89E96D5}" type="presParOf" srcId="{E8EBA35D-E615-456B-B63C-3D95F6ED0957}" destId="{AA5A98C1-18C8-46F5-A043-101010AEEFE3}" srcOrd="1" destOrd="0" presId="urn:microsoft.com/office/officeart/2005/8/layout/lProcess2"/>
    <dgm:cxn modelId="{ACCD63BF-9D2A-495F-8853-C7A07B854AF3}" type="presParOf" srcId="{E8EBA35D-E615-456B-B63C-3D95F6ED0957}" destId="{81389E12-ABCE-497C-8C7A-A8BDE2462B11}" srcOrd="2" destOrd="0" presId="urn:microsoft.com/office/officeart/2005/8/layout/lProcess2"/>
    <dgm:cxn modelId="{791B242A-57F7-4525-A3A6-3A76D4722852}" type="presParOf" srcId="{E8EBA35D-E615-456B-B63C-3D95F6ED0957}" destId="{6ABA6423-DD6D-40C4-B858-073C72434592}" srcOrd="3" destOrd="0" presId="urn:microsoft.com/office/officeart/2005/8/layout/lProcess2"/>
    <dgm:cxn modelId="{CDBAE816-C568-4F7F-B3E2-E7C5E33A655B}" type="presParOf" srcId="{E8EBA35D-E615-456B-B63C-3D95F6ED0957}" destId="{50A085A3-DC95-4443-8D60-B6FFE10E0793}" srcOrd="4" destOrd="0" presId="urn:microsoft.com/office/officeart/2005/8/layout/lProcess2"/>
    <dgm:cxn modelId="{04C2078D-AA46-4E78-B248-D86D37BBAE94}" type="presParOf" srcId="{E8EBA35D-E615-456B-B63C-3D95F6ED0957}" destId="{299543D3-1414-406E-8B0F-9228BC618C05}" srcOrd="5" destOrd="0" presId="urn:microsoft.com/office/officeart/2005/8/layout/lProcess2"/>
    <dgm:cxn modelId="{66BEC7CD-10A4-48BF-BA11-64129123C408}" type="presParOf" srcId="{E8EBA35D-E615-456B-B63C-3D95F6ED0957}" destId="{64700C9C-9B73-4EE9-AE0D-A9F6B5FDC8CA}" srcOrd="6" destOrd="0" presId="urn:microsoft.com/office/officeart/2005/8/layout/lProcess2"/>
    <dgm:cxn modelId="{2328B328-F62D-4607-842D-FDCE9AF8DFEF}" type="presParOf" srcId="{E8EBA35D-E615-456B-B63C-3D95F6ED0957}" destId="{ABBD78D6-4A5F-457E-8080-77AE4852D09B}" srcOrd="7" destOrd="0" presId="urn:microsoft.com/office/officeart/2005/8/layout/lProcess2"/>
    <dgm:cxn modelId="{E0F2B3B9-8B56-4C11-9958-9A0F0F12619F}" type="presParOf" srcId="{E8EBA35D-E615-456B-B63C-3D95F6ED0957}" destId="{22B7D9D0-CAC0-48E2-A84E-0C9E347B0F12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D71769-CA1A-495B-ABDE-1800DC60381E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A55559-6654-4EF3-9F78-001F107818F5}">
      <dgm:prSet/>
      <dgm:spPr/>
      <dgm:t>
        <a:bodyPr/>
        <a:lstStyle/>
        <a:p>
          <a:r>
            <a:rPr lang="en-US" dirty="0"/>
            <a:t>Value</a:t>
          </a:r>
        </a:p>
      </dgm:t>
    </dgm:pt>
    <dgm:pt modelId="{F4E11D16-AD76-4F88-A6DA-2AD14C26727B}" type="parTrans" cxnId="{578A4E97-BB0C-4FE2-B4EC-1BAAA47B6BA2}">
      <dgm:prSet/>
      <dgm:spPr/>
      <dgm:t>
        <a:bodyPr/>
        <a:lstStyle/>
        <a:p>
          <a:endParaRPr lang="en-US"/>
        </a:p>
      </dgm:t>
    </dgm:pt>
    <dgm:pt modelId="{67DA354D-71EB-402A-8247-A012BBF28E6B}" type="sibTrans" cxnId="{578A4E97-BB0C-4FE2-B4EC-1BAAA47B6BA2}">
      <dgm:prSet/>
      <dgm:spPr/>
      <dgm:t>
        <a:bodyPr/>
        <a:lstStyle/>
        <a:p>
          <a:endParaRPr lang="en-US"/>
        </a:p>
      </dgm:t>
    </dgm:pt>
    <dgm:pt modelId="{2783A4E1-026F-4445-B361-E5E3A65A40D6}">
      <dgm:prSet/>
      <dgm:spPr/>
      <dgm:t>
        <a:bodyPr/>
        <a:lstStyle/>
        <a:p>
          <a:r>
            <a:rPr lang="en-US" dirty="0"/>
            <a:t>Problem</a:t>
          </a:r>
        </a:p>
      </dgm:t>
    </dgm:pt>
    <dgm:pt modelId="{1D7B695E-1696-4290-9544-51545CA7C144}" type="parTrans" cxnId="{A8BF6438-FD58-4D5F-8C85-B0F3E0A975F3}">
      <dgm:prSet/>
      <dgm:spPr/>
      <dgm:t>
        <a:bodyPr/>
        <a:lstStyle/>
        <a:p>
          <a:endParaRPr lang="en-US"/>
        </a:p>
      </dgm:t>
    </dgm:pt>
    <dgm:pt modelId="{FDC7517A-3CFD-444D-8A42-9D34040C3A56}" type="sibTrans" cxnId="{A8BF6438-FD58-4D5F-8C85-B0F3E0A975F3}">
      <dgm:prSet/>
      <dgm:spPr/>
      <dgm:t>
        <a:bodyPr/>
        <a:lstStyle/>
        <a:p>
          <a:endParaRPr lang="en-US"/>
        </a:p>
      </dgm:t>
    </dgm:pt>
    <dgm:pt modelId="{0D896101-2B51-44F3-9EDA-A1113994889B}">
      <dgm:prSet/>
      <dgm:spPr/>
      <dgm:t>
        <a:bodyPr/>
        <a:lstStyle/>
        <a:p>
          <a:r>
            <a:rPr lang="en-US" dirty="0"/>
            <a:t>Solution</a:t>
          </a:r>
        </a:p>
      </dgm:t>
    </dgm:pt>
    <dgm:pt modelId="{5074430B-7F21-46EC-BC02-DDC280CB05FE}" type="parTrans" cxnId="{D357233B-0A11-4DE4-94DA-BE3A941A27BD}">
      <dgm:prSet/>
      <dgm:spPr/>
      <dgm:t>
        <a:bodyPr/>
        <a:lstStyle/>
        <a:p>
          <a:endParaRPr lang="en-US"/>
        </a:p>
      </dgm:t>
    </dgm:pt>
    <dgm:pt modelId="{CAA7F400-00CF-4EA8-BDF4-FEED8F3BF051}" type="sibTrans" cxnId="{D357233B-0A11-4DE4-94DA-BE3A941A27BD}">
      <dgm:prSet/>
      <dgm:spPr/>
      <dgm:t>
        <a:bodyPr/>
        <a:lstStyle/>
        <a:p>
          <a:endParaRPr lang="en-US"/>
        </a:p>
      </dgm:t>
    </dgm:pt>
    <dgm:pt modelId="{6D79AF60-C988-4AB5-8B71-E1AB7B146313}">
      <dgm:prSet/>
      <dgm:spPr/>
      <dgm:t>
        <a:bodyPr/>
        <a:lstStyle/>
        <a:p>
          <a:r>
            <a:rPr lang="en-US" dirty="0"/>
            <a:t>Action</a:t>
          </a:r>
        </a:p>
      </dgm:t>
    </dgm:pt>
    <dgm:pt modelId="{E8742B9D-0442-4E45-87F6-EBCFA20FF332}" type="parTrans" cxnId="{3647E8F5-8087-469D-BC48-1898D66B9CC9}">
      <dgm:prSet/>
      <dgm:spPr/>
      <dgm:t>
        <a:bodyPr/>
        <a:lstStyle/>
        <a:p>
          <a:endParaRPr lang="en-US"/>
        </a:p>
      </dgm:t>
    </dgm:pt>
    <dgm:pt modelId="{1AA54A01-EA24-4855-9632-E9B06DDABB57}" type="sibTrans" cxnId="{3647E8F5-8087-469D-BC48-1898D66B9CC9}">
      <dgm:prSet/>
      <dgm:spPr/>
      <dgm:t>
        <a:bodyPr/>
        <a:lstStyle/>
        <a:p>
          <a:endParaRPr lang="en-US"/>
        </a:p>
      </dgm:t>
    </dgm:pt>
    <dgm:pt modelId="{714A4FCE-03D6-4E1F-A7B1-7C165DD6FF7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An important value you share with your target audience on your issue.</a:t>
          </a:r>
          <a:endParaRPr lang="en-US" dirty="0"/>
        </a:p>
      </dgm:t>
    </dgm:pt>
    <dgm:pt modelId="{9F605253-434B-454F-B0D7-674E5F9FB254}" type="parTrans" cxnId="{5522FA51-92E8-4EF5-B1AE-A3E5733DC799}">
      <dgm:prSet/>
      <dgm:spPr/>
      <dgm:t>
        <a:bodyPr/>
        <a:lstStyle/>
        <a:p>
          <a:endParaRPr lang="en-US"/>
        </a:p>
      </dgm:t>
    </dgm:pt>
    <dgm:pt modelId="{5F8ECB7F-87A2-4FD7-B6AA-AC8899AAC467}" type="sibTrans" cxnId="{5522FA51-92E8-4EF5-B1AE-A3E5733DC799}">
      <dgm:prSet/>
      <dgm:spPr/>
      <dgm:t>
        <a:bodyPr/>
        <a:lstStyle/>
        <a:p>
          <a:endParaRPr lang="en-US"/>
        </a:p>
      </dgm:t>
    </dgm:pt>
    <dgm:pt modelId="{E1C0DA64-ADD9-4C19-B67B-4ABAF7DB9906}">
      <dgm:prSet/>
      <dgm:spPr/>
      <dgm:t>
        <a:bodyPr/>
        <a:lstStyle/>
        <a:p>
          <a:r>
            <a:rPr lang="en-US" dirty="0">
              <a:solidFill>
                <a:srgbClr val="262626"/>
              </a:solidFill>
            </a:rPr>
            <a:t>The problem you want to address, framed as a systemic obstacle to realizing your value.</a:t>
          </a:r>
          <a:endParaRPr lang="en-US" dirty="0"/>
        </a:p>
      </dgm:t>
    </dgm:pt>
    <dgm:pt modelId="{16405EAF-1FE6-4DDE-951D-D95473BC4B7B}" type="parTrans" cxnId="{F0B93DB3-B96A-40B6-ABB2-A93BB6AEC824}">
      <dgm:prSet/>
      <dgm:spPr/>
      <dgm:t>
        <a:bodyPr/>
        <a:lstStyle/>
        <a:p>
          <a:endParaRPr lang="en-US"/>
        </a:p>
      </dgm:t>
    </dgm:pt>
    <dgm:pt modelId="{89303D46-62B2-4D85-AA6F-D4FE4665FD78}" type="sibTrans" cxnId="{F0B93DB3-B96A-40B6-ABB2-A93BB6AEC824}">
      <dgm:prSet/>
      <dgm:spPr/>
      <dgm:t>
        <a:bodyPr/>
        <a:lstStyle/>
        <a:p>
          <a:endParaRPr lang="en-US"/>
        </a:p>
      </dgm:t>
    </dgm:pt>
    <dgm:pt modelId="{D6B5F7C4-73C3-48B0-B5C5-0F2FBC823C10}">
      <dgm:prSet/>
      <dgm:spPr/>
      <dgm:t>
        <a:bodyPr/>
        <a:lstStyle/>
        <a:p>
          <a:r>
            <a:rPr lang="en-US" dirty="0">
              <a:solidFill>
                <a:srgbClr val="262626"/>
              </a:solidFill>
            </a:rPr>
            <a:t>The solution you propose, with a logical connection to your value.</a:t>
          </a:r>
          <a:endParaRPr lang="en-US" dirty="0"/>
        </a:p>
      </dgm:t>
    </dgm:pt>
    <dgm:pt modelId="{9947326A-AB33-4918-91CE-8D5332B3FE13}" type="parTrans" cxnId="{C1A5DD66-DC82-4886-A1DA-D952D07CFAA8}">
      <dgm:prSet/>
      <dgm:spPr/>
      <dgm:t>
        <a:bodyPr/>
        <a:lstStyle/>
        <a:p>
          <a:endParaRPr lang="en-US"/>
        </a:p>
      </dgm:t>
    </dgm:pt>
    <dgm:pt modelId="{A9F18310-0146-4C76-A3AE-AF5417AC5AD0}" type="sibTrans" cxnId="{C1A5DD66-DC82-4886-A1DA-D952D07CFAA8}">
      <dgm:prSet/>
      <dgm:spPr/>
      <dgm:t>
        <a:bodyPr/>
        <a:lstStyle/>
        <a:p>
          <a:endParaRPr lang="en-US"/>
        </a:p>
      </dgm:t>
    </dgm:pt>
    <dgm:pt modelId="{E1D0FFA3-546D-44D9-86A3-FB80D4B20F74}">
      <dgm:prSet/>
      <dgm:spPr/>
      <dgm:t>
        <a:bodyPr/>
        <a:lstStyle/>
        <a:p>
          <a:r>
            <a:rPr lang="en-US" dirty="0">
              <a:solidFill>
                <a:srgbClr val="262626"/>
              </a:solidFill>
            </a:rPr>
            <a:t>A specific action that your audience can take to help advance your solution and fulfill your shared value.</a:t>
          </a:r>
          <a:endParaRPr lang="en-US" dirty="0"/>
        </a:p>
      </dgm:t>
    </dgm:pt>
    <dgm:pt modelId="{F3270496-EB22-4406-AAF6-E5407371EF98}" type="parTrans" cxnId="{802F1301-ABC1-428E-8374-8E059396E9CB}">
      <dgm:prSet/>
      <dgm:spPr/>
      <dgm:t>
        <a:bodyPr/>
        <a:lstStyle/>
        <a:p>
          <a:endParaRPr lang="en-US"/>
        </a:p>
      </dgm:t>
    </dgm:pt>
    <dgm:pt modelId="{7921408D-E323-4D51-84D1-AF311469E619}" type="sibTrans" cxnId="{802F1301-ABC1-428E-8374-8E059396E9CB}">
      <dgm:prSet/>
      <dgm:spPr/>
      <dgm:t>
        <a:bodyPr/>
        <a:lstStyle/>
        <a:p>
          <a:endParaRPr lang="en-US"/>
        </a:p>
      </dgm:t>
    </dgm:pt>
    <dgm:pt modelId="{09918A97-10F3-4044-A2EF-F92B19B50093}" type="pres">
      <dgm:prSet presAssocID="{8DD71769-CA1A-495B-ABDE-1800DC60381E}" presName="vert0" presStyleCnt="0">
        <dgm:presLayoutVars>
          <dgm:dir/>
          <dgm:animOne val="branch"/>
          <dgm:animLvl val="lvl"/>
        </dgm:presLayoutVars>
      </dgm:prSet>
      <dgm:spPr/>
    </dgm:pt>
    <dgm:pt modelId="{4E47AAAB-D1C1-49A9-8E6A-0BAED18CF597}" type="pres">
      <dgm:prSet presAssocID="{D8A55559-6654-4EF3-9F78-001F107818F5}" presName="thickLine" presStyleLbl="alignNode1" presStyleIdx="0" presStyleCnt="4"/>
      <dgm:spPr/>
    </dgm:pt>
    <dgm:pt modelId="{ED88481D-5F8E-45DE-BA05-7DAC3C87E128}" type="pres">
      <dgm:prSet presAssocID="{D8A55559-6654-4EF3-9F78-001F107818F5}" presName="horz1" presStyleCnt="0"/>
      <dgm:spPr/>
    </dgm:pt>
    <dgm:pt modelId="{911A0E77-FD16-43D5-8DAC-E8A7C4485B59}" type="pres">
      <dgm:prSet presAssocID="{D8A55559-6654-4EF3-9F78-001F107818F5}" presName="tx1" presStyleLbl="revTx" presStyleIdx="0" presStyleCnt="8"/>
      <dgm:spPr/>
    </dgm:pt>
    <dgm:pt modelId="{D0D2E241-F4DB-44B5-967B-08CADB02CD0B}" type="pres">
      <dgm:prSet presAssocID="{D8A55559-6654-4EF3-9F78-001F107818F5}" presName="vert1" presStyleCnt="0"/>
      <dgm:spPr/>
    </dgm:pt>
    <dgm:pt modelId="{07D4A1A7-FD56-CF47-B06B-D272EC2D6D07}" type="pres">
      <dgm:prSet presAssocID="{714A4FCE-03D6-4E1F-A7B1-7C165DD6FF7B}" presName="vertSpace2a" presStyleCnt="0"/>
      <dgm:spPr/>
    </dgm:pt>
    <dgm:pt modelId="{69EC3F62-3F93-3A43-9003-2A6A46255064}" type="pres">
      <dgm:prSet presAssocID="{714A4FCE-03D6-4E1F-A7B1-7C165DD6FF7B}" presName="horz2" presStyleCnt="0"/>
      <dgm:spPr/>
    </dgm:pt>
    <dgm:pt modelId="{B703D629-148D-AE4E-A238-2B1E504777ED}" type="pres">
      <dgm:prSet presAssocID="{714A4FCE-03D6-4E1F-A7B1-7C165DD6FF7B}" presName="horzSpace2" presStyleCnt="0"/>
      <dgm:spPr/>
    </dgm:pt>
    <dgm:pt modelId="{F29CAF13-421B-2C4D-9420-5A26AB24CF90}" type="pres">
      <dgm:prSet presAssocID="{714A4FCE-03D6-4E1F-A7B1-7C165DD6FF7B}" presName="tx2" presStyleLbl="revTx" presStyleIdx="1" presStyleCnt="8"/>
      <dgm:spPr/>
    </dgm:pt>
    <dgm:pt modelId="{1BD9D767-13B5-174D-9AAA-403C95F51042}" type="pres">
      <dgm:prSet presAssocID="{714A4FCE-03D6-4E1F-A7B1-7C165DD6FF7B}" presName="vert2" presStyleCnt="0"/>
      <dgm:spPr/>
    </dgm:pt>
    <dgm:pt modelId="{D99C2E21-7EA0-6B48-B8FE-1F7B2BB85823}" type="pres">
      <dgm:prSet presAssocID="{714A4FCE-03D6-4E1F-A7B1-7C165DD6FF7B}" presName="thinLine2b" presStyleLbl="callout" presStyleIdx="0" presStyleCnt="4"/>
      <dgm:spPr/>
    </dgm:pt>
    <dgm:pt modelId="{D271FE68-D8B9-E043-96FC-94F52F7A4346}" type="pres">
      <dgm:prSet presAssocID="{714A4FCE-03D6-4E1F-A7B1-7C165DD6FF7B}" presName="vertSpace2b" presStyleCnt="0"/>
      <dgm:spPr/>
    </dgm:pt>
    <dgm:pt modelId="{138AE6E7-A24F-0746-B460-F627CE96B6D8}" type="pres">
      <dgm:prSet presAssocID="{2783A4E1-026F-4445-B361-E5E3A65A40D6}" presName="thickLine" presStyleLbl="alignNode1" presStyleIdx="1" presStyleCnt="4"/>
      <dgm:spPr/>
    </dgm:pt>
    <dgm:pt modelId="{C5C02740-0B43-FB41-9F8D-B73B84E4B204}" type="pres">
      <dgm:prSet presAssocID="{2783A4E1-026F-4445-B361-E5E3A65A40D6}" presName="horz1" presStyleCnt="0"/>
      <dgm:spPr/>
    </dgm:pt>
    <dgm:pt modelId="{382CEE00-E348-0641-9FB1-BF6E0F8B1931}" type="pres">
      <dgm:prSet presAssocID="{2783A4E1-026F-4445-B361-E5E3A65A40D6}" presName="tx1" presStyleLbl="revTx" presStyleIdx="2" presStyleCnt="8"/>
      <dgm:spPr/>
    </dgm:pt>
    <dgm:pt modelId="{D1207205-044F-694A-8550-5DA4A9D7A781}" type="pres">
      <dgm:prSet presAssocID="{2783A4E1-026F-4445-B361-E5E3A65A40D6}" presName="vert1" presStyleCnt="0"/>
      <dgm:spPr/>
    </dgm:pt>
    <dgm:pt modelId="{BF10D6F1-CFBA-DB43-846E-5A03F2981A8C}" type="pres">
      <dgm:prSet presAssocID="{E1C0DA64-ADD9-4C19-B67B-4ABAF7DB9906}" presName="vertSpace2a" presStyleCnt="0"/>
      <dgm:spPr/>
    </dgm:pt>
    <dgm:pt modelId="{821D0F25-5B72-9940-A14C-5037CA6224E4}" type="pres">
      <dgm:prSet presAssocID="{E1C0DA64-ADD9-4C19-B67B-4ABAF7DB9906}" presName="horz2" presStyleCnt="0"/>
      <dgm:spPr/>
    </dgm:pt>
    <dgm:pt modelId="{7CB03F23-5F76-0B48-ACEA-B386AC696A38}" type="pres">
      <dgm:prSet presAssocID="{E1C0DA64-ADD9-4C19-B67B-4ABAF7DB9906}" presName="horzSpace2" presStyleCnt="0"/>
      <dgm:spPr/>
    </dgm:pt>
    <dgm:pt modelId="{D10D6CF4-BB1D-804B-B428-6C8F832D1C79}" type="pres">
      <dgm:prSet presAssocID="{E1C0DA64-ADD9-4C19-B67B-4ABAF7DB9906}" presName="tx2" presStyleLbl="revTx" presStyleIdx="3" presStyleCnt="8"/>
      <dgm:spPr/>
    </dgm:pt>
    <dgm:pt modelId="{2F3E9C5C-174D-F244-B911-3CC9C7B86638}" type="pres">
      <dgm:prSet presAssocID="{E1C0DA64-ADD9-4C19-B67B-4ABAF7DB9906}" presName="vert2" presStyleCnt="0"/>
      <dgm:spPr/>
    </dgm:pt>
    <dgm:pt modelId="{71AFFFB2-B3C0-D54A-96CA-1B7EF69D3417}" type="pres">
      <dgm:prSet presAssocID="{E1C0DA64-ADD9-4C19-B67B-4ABAF7DB9906}" presName="thinLine2b" presStyleLbl="callout" presStyleIdx="1" presStyleCnt="4"/>
      <dgm:spPr/>
    </dgm:pt>
    <dgm:pt modelId="{F37D635C-322B-2C44-9DA7-B3C863D182EE}" type="pres">
      <dgm:prSet presAssocID="{E1C0DA64-ADD9-4C19-B67B-4ABAF7DB9906}" presName="vertSpace2b" presStyleCnt="0"/>
      <dgm:spPr/>
    </dgm:pt>
    <dgm:pt modelId="{900A46EA-645B-BE4D-B281-3F16F8F3205A}" type="pres">
      <dgm:prSet presAssocID="{0D896101-2B51-44F3-9EDA-A1113994889B}" presName="thickLine" presStyleLbl="alignNode1" presStyleIdx="2" presStyleCnt="4"/>
      <dgm:spPr/>
    </dgm:pt>
    <dgm:pt modelId="{80AE17C7-B2A3-E44A-B8AB-3A85C415DA88}" type="pres">
      <dgm:prSet presAssocID="{0D896101-2B51-44F3-9EDA-A1113994889B}" presName="horz1" presStyleCnt="0"/>
      <dgm:spPr/>
    </dgm:pt>
    <dgm:pt modelId="{E4C56B96-0CE4-BB41-B8A1-B54B4D99DCA2}" type="pres">
      <dgm:prSet presAssocID="{0D896101-2B51-44F3-9EDA-A1113994889B}" presName="tx1" presStyleLbl="revTx" presStyleIdx="4" presStyleCnt="8"/>
      <dgm:spPr/>
    </dgm:pt>
    <dgm:pt modelId="{BA4007FB-4165-554B-9D29-5A4D877B8584}" type="pres">
      <dgm:prSet presAssocID="{0D896101-2B51-44F3-9EDA-A1113994889B}" presName="vert1" presStyleCnt="0"/>
      <dgm:spPr/>
    </dgm:pt>
    <dgm:pt modelId="{D5671581-5E90-4D45-8D5D-206C78FD7597}" type="pres">
      <dgm:prSet presAssocID="{D6B5F7C4-73C3-48B0-B5C5-0F2FBC823C10}" presName="vertSpace2a" presStyleCnt="0"/>
      <dgm:spPr/>
    </dgm:pt>
    <dgm:pt modelId="{52FB036C-EAFA-7549-B1D8-D66F9306E98B}" type="pres">
      <dgm:prSet presAssocID="{D6B5F7C4-73C3-48B0-B5C5-0F2FBC823C10}" presName="horz2" presStyleCnt="0"/>
      <dgm:spPr/>
    </dgm:pt>
    <dgm:pt modelId="{2CA8F2D0-3012-4248-A3EC-0475B1F914C6}" type="pres">
      <dgm:prSet presAssocID="{D6B5F7C4-73C3-48B0-B5C5-0F2FBC823C10}" presName="horzSpace2" presStyleCnt="0"/>
      <dgm:spPr/>
    </dgm:pt>
    <dgm:pt modelId="{A20331E2-B5BC-564E-AB76-BCF2DBFB3682}" type="pres">
      <dgm:prSet presAssocID="{D6B5F7C4-73C3-48B0-B5C5-0F2FBC823C10}" presName="tx2" presStyleLbl="revTx" presStyleIdx="5" presStyleCnt="8"/>
      <dgm:spPr/>
    </dgm:pt>
    <dgm:pt modelId="{2FC803F7-B701-9A4B-942F-B24D3D4CF9BB}" type="pres">
      <dgm:prSet presAssocID="{D6B5F7C4-73C3-48B0-B5C5-0F2FBC823C10}" presName="vert2" presStyleCnt="0"/>
      <dgm:spPr/>
    </dgm:pt>
    <dgm:pt modelId="{4CE10100-3BD9-F945-9204-90BE90A96B5D}" type="pres">
      <dgm:prSet presAssocID="{D6B5F7C4-73C3-48B0-B5C5-0F2FBC823C10}" presName="thinLine2b" presStyleLbl="callout" presStyleIdx="2" presStyleCnt="4"/>
      <dgm:spPr/>
    </dgm:pt>
    <dgm:pt modelId="{0716BF1D-B7C8-9743-8E7E-F1B5CE4CF860}" type="pres">
      <dgm:prSet presAssocID="{D6B5F7C4-73C3-48B0-B5C5-0F2FBC823C10}" presName="vertSpace2b" presStyleCnt="0"/>
      <dgm:spPr/>
    </dgm:pt>
    <dgm:pt modelId="{160178B1-3FC3-3B47-A35A-AC755050ACAB}" type="pres">
      <dgm:prSet presAssocID="{6D79AF60-C988-4AB5-8B71-E1AB7B146313}" presName="thickLine" presStyleLbl="alignNode1" presStyleIdx="3" presStyleCnt="4"/>
      <dgm:spPr/>
    </dgm:pt>
    <dgm:pt modelId="{C510779D-54B4-DD4A-B4B3-D55FC42D2971}" type="pres">
      <dgm:prSet presAssocID="{6D79AF60-C988-4AB5-8B71-E1AB7B146313}" presName="horz1" presStyleCnt="0"/>
      <dgm:spPr/>
    </dgm:pt>
    <dgm:pt modelId="{9852C47F-8473-EE4F-8334-208D9FFF70E2}" type="pres">
      <dgm:prSet presAssocID="{6D79AF60-C988-4AB5-8B71-E1AB7B146313}" presName="tx1" presStyleLbl="revTx" presStyleIdx="6" presStyleCnt="8"/>
      <dgm:spPr/>
    </dgm:pt>
    <dgm:pt modelId="{F5281BE0-0553-7C4E-AE9D-38355762287B}" type="pres">
      <dgm:prSet presAssocID="{6D79AF60-C988-4AB5-8B71-E1AB7B146313}" presName="vert1" presStyleCnt="0"/>
      <dgm:spPr/>
    </dgm:pt>
    <dgm:pt modelId="{0AADEC04-37E2-5C42-8738-19B916A9E6FA}" type="pres">
      <dgm:prSet presAssocID="{E1D0FFA3-546D-44D9-86A3-FB80D4B20F74}" presName="vertSpace2a" presStyleCnt="0"/>
      <dgm:spPr/>
    </dgm:pt>
    <dgm:pt modelId="{5F502FB7-98D2-3C4A-B49B-203ED2374F8D}" type="pres">
      <dgm:prSet presAssocID="{E1D0FFA3-546D-44D9-86A3-FB80D4B20F74}" presName="horz2" presStyleCnt="0"/>
      <dgm:spPr/>
    </dgm:pt>
    <dgm:pt modelId="{BCF7BAEC-F98E-9F4A-92A1-F2B270D34396}" type="pres">
      <dgm:prSet presAssocID="{E1D0FFA3-546D-44D9-86A3-FB80D4B20F74}" presName="horzSpace2" presStyleCnt="0"/>
      <dgm:spPr/>
    </dgm:pt>
    <dgm:pt modelId="{8A9F6AA2-9656-234C-A2A1-BA00108A962C}" type="pres">
      <dgm:prSet presAssocID="{E1D0FFA3-546D-44D9-86A3-FB80D4B20F74}" presName="tx2" presStyleLbl="revTx" presStyleIdx="7" presStyleCnt="8"/>
      <dgm:spPr/>
    </dgm:pt>
    <dgm:pt modelId="{B3B059C9-133F-6749-ACCF-2B43B684433A}" type="pres">
      <dgm:prSet presAssocID="{E1D0FFA3-546D-44D9-86A3-FB80D4B20F74}" presName="vert2" presStyleCnt="0"/>
      <dgm:spPr/>
    </dgm:pt>
    <dgm:pt modelId="{1D145A48-0298-8B4E-826D-2F59ED779157}" type="pres">
      <dgm:prSet presAssocID="{E1D0FFA3-546D-44D9-86A3-FB80D4B20F74}" presName="thinLine2b" presStyleLbl="callout" presStyleIdx="3" presStyleCnt="4"/>
      <dgm:spPr/>
    </dgm:pt>
    <dgm:pt modelId="{A54CF878-CCC9-4E4C-B8A7-501ED61D7D15}" type="pres">
      <dgm:prSet presAssocID="{E1D0FFA3-546D-44D9-86A3-FB80D4B20F74}" presName="vertSpace2b" presStyleCnt="0"/>
      <dgm:spPr/>
    </dgm:pt>
  </dgm:ptLst>
  <dgm:cxnLst>
    <dgm:cxn modelId="{802F1301-ABC1-428E-8374-8E059396E9CB}" srcId="{6D79AF60-C988-4AB5-8B71-E1AB7B146313}" destId="{E1D0FFA3-546D-44D9-86A3-FB80D4B20F74}" srcOrd="0" destOrd="0" parTransId="{F3270496-EB22-4406-AAF6-E5407371EF98}" sibTransId="{7921408D-E323-4D51-84D1-AF311469E619}"/>
    <dgm:cxn modelId="{8DF73F30-E254-9149-BCAF-C1BB15D3AFC2}" type="presOf" srcId="{714A4FCE-03D6-4E1F-A7B1-7C165DD6FF7B}" destId="{F29CAF13-421B-2C4D-9420-5A26AB24CF90}" srcOrd="0" destOrd="0" presId="urn:microsoft.com/office/officeart/2008/layout/LinedList"/>
    <dgm:cxn modelId="{A8BF6438-FD58-4D5F-8C85-B0F3E0A975F3}" srcId="{8DD71769-CA1A-495B-ABDE-1800DC60381E}" destId="{2783A4E1-026F-4445-B361-E5E3A65A40D6}" srcOrd="1" destOrd="0" parTransId="{1D7B695E-1696-4290-9544-51545CA7C144}" sibTransId="{FDC7517A-3CFD-444D-8A42-9D34040C3A56}"/>
    <dgm:cxn modelId="{D357233B-0A11-4DE4-94DA-BE3A941A27BD}" srcId="{8DD71769-CA1A-495B-ABDE-1800DC60381E}" destId="{0D896101-2B51-44F3-9EDA-A1113994889B}" srcOrd="2" destOrd="0" parTransId="{5074430B-7F21-46EC-BC02-DDC280CB05FE}" sibTransId="{CAA7F400-00CF-4EA8-BDF4-FEED8F3BF051}"/>
    <dgm:cxn modelId="{E51A7350-2F21-5B48-8C1C-92C0439E1991}" type="presOf" srcId="{6D79AF60-C988-4AB5-8B71-E1AB7B146313}" destId="{9852C47F-8473-EE4F-8334-208D9FFF70E2}" srcOrd="0" destOrd="0" presId="urn:microsoft.com/office/officeart/2008/layout/LinedList"/>
    <dgm:cxn modelId="{5522FA51-92E8-4EF5-B1AE-A3E5733DC799}" srcId="{D8A55559-6654-4EF3-9F78-001F107818F5}" destId="{714A4FCE-03D6-4E1F-A7B1-7C165DD6FF7B}" srcOrd="0" destOrd="0" parTransId="{9F605253-434B-454F-B0D7-674E5F9FB254}" sibTransId="{5F8ECB7F-87A2-4FD7-B6AA-AC8899AAC467}"/>
    <dgm:cxn modelId="{0B88FC59-643B-2C4B-B4D4-6F36500D10CD}" type="presOf" srcId="{0D896101-2B51-44F3-9EDA-A1113994889B}" destId="{E4C56B96-0CE4-BB41-B8A1-B54B4D99DCA2}" srcOrd="0" destOrd="0" presId="urn:microsoft.com/office/officeart/2008/layout/LinedList"/>
    <dgm:cxn modelId="{69BB3E63-76BB-4648-8BCF-F1452C08D9E4}" type="presOf" srcId="{D6B5F7C4-73C3-48B0-B5C5-0F2FBC823C10}" destId="{A20331E2-B5BC-564E-AB76-BCF2DBFB3682}" srcOrd="0" destOrd="0" presId="urn:microsoft.com/office/officeart/2008/layout/LinedList"/>
    <dgm:cxn modelId="{C1A5DD66-DC82-4886-A1DA-D952D07CFAA8}" srcId="{0D896101-2B51-44F3-9EDA-A1113994889B}" destId="{D6B5F7C4-73C3-48B0-B5C5-0F2FBC823C10}" srcOrd="0" destOrd="0" parTransId="{9947326A-AB33-4918-91CE-8D5332B3FE13}" sibTransId="{A9F18310-0146-4C76-A3AE-AF5417AC5AD0}"/>
    <dgm:cxn modelId="{09CC9083-EA81-E44D-9C82-96A3BEB2792A}" type="presOf" srcId="{2783A4E1-026F-4445-B361-E5E3A65A40D6}" destId="{382CEE00-E348-0641-9FB1-BF6E0F8B1931}" srcOrd="0" destOrd="0" presId="urn:microsoft.com/office/officeart/2008/layout/LinedList"/>
    <dgm:cxn modelId="{49DD0C8A-1150-4C87-B945-F634033D0476}" type="presOf" srcId="{D8A55559-6654-4EF3-9F78-001F107818F5}" destId="{911A0E77-FD16-43D5-8DAC-E8A7C4485B59}" srcOrd="0" destOrd="0" presId="urn:microsoft.com/office/officeart/2008/layout/LinedList"/>
    <dgm:cxn modelId="{886E8F93-D078-6C48-B4E4-9093BDF56CC3}" type="presOf" srcId="{E1D0FFA3-546D-44D9-86A3-FB80D4B20F74}" destId="{8A9F6AA2-9656-234C-A2A1-BA00108A962C}" srcOrd="0" destOrd="0" presId="urn:microsoft.com/office/officeart/2008/layout/LinedList"/>
    <dgm:cxn modelId="{578A4E97-BB0C-4FE2-B4EC-1BAAA47B6BA2}" srcId="{8DD71769-CA1A-495B-ABDE-1800DC60381E}" destId="{D8A55559-6654-4EF3-9F78-001F107818F5}" srcOrd="0" destOrd="0" parTransId="{F4E11D16-AD76-4F88-A6DA-2AD14C26727B}" sibTransId="{67DA354D-71EB-402A-8247-A012BBF28E6B}"/>
    <dgm:cxn modelId="{F0B93DB3-B96A-40B6-ABB2-A93BB6AEC824}" srcId="{2783A4E1-026F-4445-B361-E5E3A65A40D6}" destId="{E1C0DA64-ADD9-4C19-B67B-4ABAF7DB9906}" srcOrd="0" destOrd="0" parTransId="{16405EAF-1FE6-4DDE-951D-D95473BC4B7B}" sibTransId="{89303D46-62B2-4D85-AA6F-D4FE4665FD78}"/>
    <dgm:cxn modelId="{B3525ABA-43ED-CE41-91B0-E47A7ABD1091}" type="presOf" srcId="{E1C0DA64-ADD9-4C19-B67B-4ABAF7DB9906}" destId="{D10D6CF4-BB1D-804B-B428-6C8F832D1C79}" srcOrd="0" destOrd="0" presId="urn:microsoft.com/office/officeart/2008/layout/LinedList"/>
    <dgm:cxn modelId="{EA5F69CB-2D84-425C-9968-8A34261BC121}" type="presOf" srcId="{8DD71769-CA1A-495B-ABDE-1800DC60381E}" destId="{09918A97-10F3-4044-A2EF-F92B19B50093}" srcOrd="0" destOrd="0" presId="urn:microsoft.com/office/officeart/2008/layout/LinedList"/>
    <dgm:cxn modelId="{3647E8F5-8087-469D-BC48-1898D66B9CC9}" srcId="{8DD71769-CA1A-495B-ABDE-1800DC60381E}" destId="{6D79AF60-C988-4AB5-8B71-E1AB7B146313}" srcOrd="3" destOrd="0" parTransId="{E8742B9D-0442-4E45-87F6-EBCFA20FF332}" sibTransId="{1AA54A01-EA24-4855-9632-E9B06DDABB57}"/>
    <dgm:cxn modelId="{48011704-25D1-4AF2-84BE-8655C31BB1E3}" type="presParOf" srcId="{09918A97-10F3-4044-A2EF-F92B19B50093}" destId="{4E47AAAB-D1C1-49A9-8E6A-0BAED18CF597}" srcOrd="0" destOrd="0" presId="urn:microsoft.com/office/officeart/2008/layout/LinedList"/>
    <dgm:cxn modelId="{AC8D34A9-B989-423E-9AB4-40D12FB31E1E}" type="presParOf" srcId="{09918A97-10F3-4044-A2EF-F92B19B50093}" destId="{ED88481D-5F8E-45DE-BA05-7DAC3C87E128}" srcOrd="1" destOrd="0" presId="urn:microsoft.com/office/officeart/2008/layout/LinedList"/>
    <dgm:cxn modelId="{01829A1E-EBD4-450F-B26A-4B8A65F7017D}" type="presParOf" srcId="{ED88481D-5F8E-45DE-BA05-7DAC3C87E128}" destId="{911A0E77-FD16-43D5-8DAC-E8A7C4485B59}" srcOrd="0" destOrd="0" presId="urn:microsoft.com/office/officeart/2008/layout/LinedList"/>
    <dgm:cxn modelId="{11DA8DE5-3C8A-4342-AA58-9248EC14E4D4}" type="presParOf" srcId="{ED88481D-5F8E-45DE-BA05-7DAC3C87E128}" destId="{D0D2E241-F4DB-44B5-967B-08CADB02CD0B}" srcOrd="1" destOrd="0" presId="urn:microsoft.com/office/officeart/2008/layout/LinedList"/>
    <dgm:cxn modelId="{DCD58352-7819-7F46-B6DA-816F33F808A7}" type="presParOf" srcId="{D0D2E241-F4DB-44B5-967B-08CADB02CD0B}" destId="{07D4A1A7-FD56-CF47-B06B-D272EC2D6D07}" srcOrd="0" destOrd="0" presId="urn:microsoft.com/office/officeart/2008/layout/LinedList"/>
    <dgm:cxn modelId="{47AC9B09-E322-8343-BA41-350E10C5B205}" type="presParOf" srcId="{D0D2E241-F4DB-44B5-967B-08CADB02CD0B}" destId="{69EC3F62-3F93-3A43-9003-2A6A46255064}" srcOrd="1" destOrd="0" presId="urn:microsoft.com/office/officeart/2008/layout/LinedList"/>
    <dgm:cxn modelId="{14FF84EB-143C-0E4D-8574-1FAED123882C}" type="presParOf" srcId="{69EC3F62-3F93-3A43-9003-2A6A46255064}" destId="{B703D629-148D-AE4E-A238-2B1E504777ED}" srcOrd="0" destOrd="0" presId="urn:microsoft.com/office/officeart/2008/layout/LinedList"/>
    <dgm:cxn modelId="{E4D2B6C3-113C-764A-86DC-1AD3E1462285}" type="presParOf" srcId="{69EC3F62-3F93-3A43-9003-2A6A46255064}" destId="{F29CAF13-421B-2C4D-9420-5A26AB24CF90}" srcOrd="1" destOrd="0" presId="urn:microsoft.com/office/officeart/2008/layout/LinedList"/>
    <dgm:cxn modelId="{DE19FECC-7E8A-154A-9BC1-7BEF6DBB30FC}" type="presParOf" srcId="{69EC3F62-3F93-3A43-9003-2A6A46255064}" destId="{1BD9D767-13B5-174D-9AAA-403C95F51042}" srcOrd="2" destOrd="0" presId="urn:microsoft.com/office/officeart/2008/layout/LinedList"/>
    <dgm:cxn modelId="{B4B7E8C6-DFFD-3E4F-8FB8-C5DCEF04737F}" type="presParOf" srcId="{D0D2E241-F4DB-44B5-967B-08CADB02CD0B}" destId="{D99C2E21-7EA0-6B48-B8FE-1F7B2BB85823}" srcOrd="2" destOrd="0" presId="urn:microsoft.com/office/officeart/2008/layout/LinedList"/>
    <dgm:cxn modelId="{D2672DAF-DA23-BE40-8FDD-05FD7B873767}" type="presParOf" srcId="{D0D2E241-F4DB-44B5-967B-08CADB02CD0B}" destId="{D271FE68-D8B9-E043-96FC-94F52F7A4346}" srcOrd="3" destOrd="0" presId="urn:microsoft.com/office/officeart/2008/layout/LinedList"/>
    <dgm:cxn modelId="{A55820B6-DF3B-ED40-A43D-9CE67C43FB5E}" type="presParOf" srcId="{09918A97-10F3-4044-A2EF-F92B19B50093}" destId="{138AE6E7-A24F-0746-B460-F627CE96B6D8}" srcOrd="2" destOrd="0" presId="urn:microsoft.com/office/officeart/2008/layout/LinedList"/>
    <dgm:cxn modelId="{D3E8A480-687C-D443-BFD8-2D1D6F1698D0}" type="presParOf" srcId="{09918A97-10F3-4044-A2EF-F92B19B50093}" destId="{C5C02740-0B43-FB41-9F8D-B73B84E4B204}" srcOrd="3" destOrd="0" presId="urn:microsoft.com/office/officeart/2008/layout/LinedList"/>
    <dgm:cxn modelId="{42B81F73-F084-5A47-BFA0-09D96FC6C7F7}" type="presParOf" srcId="{C5C02740-0B43-FB41-9F8D-B73B84E4B204}" destId="{382CEE00-E348-0641-9FB1-BF6E0F8B1931}" srcOrd="0" destOrd="0" presId="urn:microsoft.com/office/officeart/2008/layout/LinedList"/>
    <dgm:cxn modelId="{E32FA4AB-9C8D-CA40-BB7B-1A127CF6AA93}" type="presParOf" srcId="{C5C02740-0B43-FB41-9F8D-B73B84E4B204}" destId="{D1207205-044F-694A-8550-5DA4A9D7A781}" srcOrd="1" destOrd="0" presId="urn:microsoft.com/office/officeart/2008/layout/LinedList"/>
    <dgm:cxn modelId="{F2679186-2B23-BB47-BC09-A3112F9F7DE7}" type="presParOf" srcId="{D1207205-044F-694A-8550-5DA4A9D7A781}" destId="{BF10D6F1-CFBA-DB43-846E-5A03F2981A8C}" srcOrd="0" destOrd="0" presId="urn:microsoft.com/office/officeart/2008/layout/LinedList"/>
    <dgm:cxn modelId="{33F03809-FB18-4A43-82D4-DCED9E5F251C}" type="presParOf" srcId="{D1207205-044F-694A-8550-5DA4A9D7A781}" destId="{821D0F25-5B72-9940-A14C-5037CA6224E4}" srcOrd="1" destOrd="0" presId="urn:microsoft.com/office/officeart/2008/layout/LinedList"/>
    <dgm:cxn modelId="{3165A5D4-B4C0-564B-A3A3-7589362C8885}" type="presParOf" srcId="{821D0F25-5B72-9940-A14C-5037CA6224E4}" destId="{7CB03F23-5F76-0B48-ACEA-B386AC696A38}" srcOrd="0" destOrd="0" presId="urn:microsoft.com/office/officeart/2008/layout/LinedList"/>
    <dgm:cxn modelId="{03CF01CA-6247-754E-9E60-7A7B3296DFB9}" type="presParOf" srcId="{821D0F25-5B72-9940-A14C-5037CA6224E4}" destId="{D10D6CF4-BB1D-804B-B428-6C8F832D1C79}" srcOrd="1" destOrd="0" presId="urn:microsoft.com/office/officeart/2008/layout/LinedList"/>
    <dgm:cxn modelId="{638E0B5B-A062-1B44-88D9-CA94A4AF038F}" type="presParOf" srcId="{821D0F25-5B72-9940-A14C-5037CA6224E4}" destId="{2F3E9C5C-174D-F244-B911-3CC9C7B86638}" srcOrd="2" destOrd="0" presId="urn:microsoft.com/office/officeart/2008/layout/LinedList"/>
    <dgm:cxn modelId="{0F33C6C2-EA73-0347-A602-3A52F758531A}" type="presParOf" srcId="{D1207205-044F-694A-8550-5DA4A9D7A781}" destId="{71AFFFB2-B3C0-D54A-96CA-1B7EF69D3417}" srcOrd="2" destOrd="0" presId="urn:microsoft.com/office/officeart/2008/layout/LinedList"/>
    <dgm:cxn modelId="{6E6675CC-CD77-4045-A5AC-9546B014471B}" type="presParOf" srcId="{D1207205-044F-694A-8550-5DA4A9D7A781}" destId="{F37D635C-322B-2C44-9DA7-B3C863D182EE}" srcOrd="3" destOrd="0" presId="urn:microsoft.com/office/officeart/2008/layout/LinedList"/>
    <dgm:cxn modelId="{5E52755B-1055-C549-A496-CAE1981D5BEF}" type="presParOf" srcId="{09918A97-10F3-4044-A2EF-F92B19B50093}" destId="{900A46EA-645B-BE4D-B281-3F16F8F3205A}" srcOrd="4" destOrd="0" presId="urn:microsoft.com/office/officeart/2008/layout/LinedList"/>
    <dgm:cxn modelId="{D47C8CC2-216C-614D-A36F-B3757A70B93D}" type="presParOf" srcId="{09918A97-10F3-4044-A2EF-F92B19B50093}" destId="{80AE17C7-B2A3-E44A-B8AB-3A85C415DA88}" srcOrd="5" destOrd="0" presId="urn:microsoft.com/office/officeart/2008/layout/LinedList"/>
    <dgm:cxn modelId="{75928F71-B151-D346-9512-1F301D7D4A2C}" type="presParOf" srcId="{80AE17C7-B2A3-E44A-B8AB-3A85C415DA88}" destId="{E4C56B96-0CE4-BB41-B8A1-B54B4D99DCA2}" srcOrd="0" destOrd="0" presId="urn:microsoft.com/office/officeart/2008/layout/LinedList"/>
    <dgm:cxn modelId="{A8CDB238-30C7-7F4D-AEA7-790BCECB331C}" type="presParOf" srcId="{80AE17C7-B2A3-E44A-B8AB-3A85C415DA88}" destId="{BA4007FB-4165-554B-9D29-5A4D877B8584}" srcOrd="1" destOrd="0" presId="urn:microsoft.com/office/officeart/2008/layout/LinedList"/>
    <dgm:cxn modelId="{0E096521-B301-A742-90A2-4DB09B9E493B}" type="presParOf" srcId="{BA4007FB-4165-554B-9D29-5A4D877B8584}" destId="{D5671581-5E90-4D45-8D5D-206C78FD7597}" srcOrd="0" destOrd="0" presId="urn:microsoft.com/office/officeart/2008/layout/LinedList"/>
    <dgm:cxn modelId="{D1080458-0381-994A-BB6F-2A3C6F0105CB}" type="presParOf" srcId="{BA4007FB-4165-554B-9D29-5A4D877B8584}" destId="{52FB036C-EAFA-7549-B1D8-D66F9306E98B}" srcOrd="1" destOrd="0" presId="urn:microsoft.com/office/officeart/2008/layout/LinedList"/>
    <dgm:cxn modelId="{75FDAB9F-FEB3-1D4A-BA4D-167D35747595}" type="presParOf" srcId="{52FB036C-EAFA-7549-B1D8-D66F9306E98B}" destId="{2CA8F2D0-3012-4248-A3EC-0475B1F914C6}" srcOrd="0" destOrd="0" presId="urn:microsoft.com/office/officeart/2008/layout/LinedList"/>
    <dgm:cxn modelId="{CD2CEC92-1319-804E-925F-E6D5C3AEF96F}" type="presParOf" srcId="{52FB036C-EAFA-7549-B1D8-D66F9306E98B}" destId="{A20331E2-B5BC-564E-AB76-BCF2DBFB3682}" srcOrd="1" destOrd="0" presId="urn:microsoft.com/office/officeart/2008/layout/LinedList"/>
    <dgm:cxn modelId="{070C37FB-126D-8344-8BC3-121278EBA5B0}" type="presParOf" srcId="{52FB036C-EAFA-7549-B1D8-D66F9306E98B}" destId="{2FC803F7-B701-9A4B-942F-B24D3D4CF9BB}" srcOrd="2" destOrd="0" presId="urn:microsoft.com/office/officeart/2008/layout/LinedList"/>
    <dgm:cxn modelId="{CF93B644-7BAE-0F4D-A361-E0502714EFB2}" type="presParOf" srcId="{BA4007FB-4165-554B-9D29-5A4D877B8584}" destId="{4CE10100-3BD9-F945-9204-90BE90A96B5D}" srcOrd="2" destOrd="0" presId="urn:microsoft.com/office/officeart/2008/layout/LinedList"/>
    <dgm:cxn modelId="{FE503519-C87A-2B49-8585-9BA5F9009E50}" type="presParOf" srcId="{BA4007FB-4165-554B-9D29-5A4D877B8584}" destId="{0716BF1D-B7C8-9743-8E7E-F1B5CE4CF860}" srcOrd="3" destOrd="0" presId="urn:microsoft.com/office/officeart/2008/layout/LinedList"/>
    <dgm:cxn modelId="{E9393BC8-2DAE-524B-9519-F45173A54EC5}" type="presParOf" srcId="{09918A97-10F3-4044-A2EF-F92B19B50093}" destId="{160178B1-3FC3-3B47-A35A-AC755050ACAB}" srcOrd="6" destOrd="0" presId="urn:microsoft.com/office/officeart/2008/layout/LinedList"/>
    <dgm:cxn modelId="{EB41300E-0ADD-164C-B301-9F4A6ADBD106}" type="presParOf" srcId="{09918A97-10F3-4044-A2EF-F92B19B50093}" destId="{C510779D-54B4-DD4A-B4B3-D55FC42D2971}" srcOrd="7" destOrd="0" presId="urn:microsoft.com/office/officeart/2008/layout/LinedList"/>
    <dgm:cxn modelId="{D749CBC4-9EC8-9C4D-A6D7-5B31281864DE}" type="presParOf" srcId="{C510779D-54B4-DD4A-B4B3-D55FC42D2971}" destId="{9852C47F-8473-EE4F-8334-208D9FFF70E2}" srcOrd="0" destOrd="0" presId="urn:microsoft.com/office/officeart/2008/layout/LinedList"/>
    <dgm:cxn modelId="{22C706C2-9A31-EC47-AE71-AB42CF78933F}" type="presParOf" srcId="{C510779D-54B4-DD4A-B4B3-D55FC42D2971}" destId="{F5281BE0-0553-7C4E-AE9D-38355762287B}" srcOrd="1" destOrd="0" presId="urn:microsoft.com/office/officeart/2008/layout/LinedList"/>
    <dgm:cxn modelId="{EE5C90F6-48F7-6C4D-B801-355F04CD6B40}" type="presParOf" srcId="{F5281BE0-0553-7C4E-AE9D-38355762287B}" destId="{0AADEC04-37E2-5C42-8738-19B916A9E6FA}" srcOrd="0" destOrd="0" presId="urn:microsoft.com/office/officeart/2008/layout/LinedList"/>
    <dgm:cxn modelId="{0347CDE6-8E62-A948-AE47-49A6CE4B22B3}" type="presParOf" srcId="{F5281BE0-0553-7C4E-AE9D-38355762287B}" destId="{5F502FB7-98D2-3C4A-B49B-203ED2374F8D}" srcOrd="1" destOrd="0" presId="urn:microsoft.com/office/officeart/2008/layout/LinedList"/>
    <dgm:cxn modelId="{E806934E-6D06-094B-B3B2-146D1968CA61}" type="presParOf" srcId="{5F502FB7-98D2-3C4A-B49B-203ED2374F8D}" destId="{BCF7BAEC-F98E-9F4A-92A1-F2B270D34396}" srcOrd="0" destOrd="0" presId="urn:microsoft.com/office/officeart/2008/layout/LinedList"/>
    <dgm:cxn modelId="{5220F6E7-6556-8742-A6D5-C846A49B736E}" type="presParOf" srcId="{5F502FB7-98D2-3C4A-B49B-203ED2374F8D}" destId="{8A9F6AA2-9656-234C-A2A1-BA00108A962C}" srcOrd="1" destOrd="0" presId="urn:microsoft.com/office/officeart/2008/layout/LinedList"/>
    <dgm:cxn modelId="{F4799CF3-2FCC-7749-8D96-EF0879462C34}" type="presParOf" srcId="{5F502FB7-98D2-3C4A-B49B-203ED2374F8D}" destId="{B3B059C9-133F-6749-ACCF-2B43B684433A}" srcOrd="2" destOrd="0" presId="urn:microsoft.com/office/officeart/2008/layout/LinedList"/>
    <dgm:cxn modelId="{99AFD95B-249E-8643-986C-356FE8F4C0F0}" type="presParOf" srcId="{F5281BE0-0553-7C4E-AE9D-38355762287B}" destId="{1D145A48-0298-8B4E-826D-2F59ED779157}" srcOrd="2" destOrd="0" presId="urn:microsoft.com/office/officeart/2008/layout/LinedList"/>
    <dgm:cxn modelId="{7B6310E2-150B-E848-A53C-05D97B97EC06}" type="presParOf" srcId="{F5281BE0-0553-7C4E-AE9D-38355762287B}" destId="{A54CF878-CCC9-4E4C-B8A7-501ED61D7D15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DD71769-CA1A-495B-ABDE-1800DC60381E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A55559-6654-4EF3-9F78-001F107818F5}">
      <dgm:prSet/>
      <dgm:spPr/>
      <dgm:t>
        <a:bodyPr/>
        <a:lstStyle/>
        <a:p>
          <a:r>
            <a:rPr lang="en-US" dirty="0"/>
            <a:t>Value</a:t>
          </a:r>
        </a:p>
      </dgm:t>
    </dgm:pt>
    <dgm:pt modelId="{F4E11D16-AD76-4F88-A6DA-2AD14C26727B}" type="parTrans" cxnId="{578A4E97-BB0C-4FE2-B4EC-1BAAA47B6BA2}">
      <dgm:prSet/>
      <dgm:spPr/>
      <dgm:t>
        <a:bodyPr/>
        <a:lstStyle/>
        <a:p>
          <a:endParaRPr lang="en-US"/>
        </a:p>
      </dgm:t>
    </dgm:pt>
    <dgm:pt modelId="{67DA354D-71EB-402A-8247-A012BBF28E6B}" type="sibTrans" cxnId="{578A4E97-BB0C-4FE2-B4EC-1BAAA47B6BA2}">
      <dgm:prSet/>
      <dgm:spPr/>
      <dgm:t>
        <a:bodyPr/>
        <a:lstStyle/>
        <a:p>
          <a:endParaRPr lang="en-US"/>
        </a:p>
      </dgm:t>
    </dgm:pt>
    <dgm:pt modelId="{2783A4E1-026F-4445-B361-E5E3A65A40D6}">
      <dgm:prSet/>
      <dgm:spPr/>
      <dgm:t>
        <a:bodyPr/>
        <a:lstStyle/>
        <a:p>
          <a:r>
            <a:rPr lang="en-US" dirty="0"/>
            <a:t>Problem</a:t>
          </a:r>
        </a:p>
      </dgm:t>
    </dgm:pt>
    <dgm:pt modelId="{1D7B695E-1696-4290-9544-51545CA7C144}" type="parTrans" cxnId="{A8BF6438-FD58-4D5F-8C85-B0F3E0A975F3}">
      <dgm:prSet/>
      <dgm:spPr/>
      <dgm:t>
        <a:bodyPr/>
        <a:lstStyle/>
        <a:p>
          <a:endParaRPr lang="en-US"/>
        </a:p>
      </dgm:t>
    </dgm:pt>
    <dgm:pt modelId="{FDC7517A-3CFD-444D-8A42-9D34040C3A56}" type="sibTrans" cxnId="{A8BF6438-FD58-4D5F-8C85-B0F3E0A975F3}">
      <dgm:prSet/>
      <dgm:spPr/>
      <dgm:t>
        <a:bodyPr/>
        <a:lstStyle/>
        <a:p>
          <a:endParaRPr lang="en-US"/>
        </a:p>
      </dgm:t>
    </dgm:pt>
    <dgm:pt modelId="{6D79AF60-C988-4AB5-8B71-E1AB7B146313}">
      <dgm:prSet/>
      <dgm:spPr/>
      <dgm:t>
        <a:bodyPr/>
        <a:lstStyle/>
        <a:p>
          <a:r>
            <a:rPr lang="en-US" dirty="0"/>
            <a:t>Action</a:t>
          </a:r>
        </a:p>
      </dgm:t>
    </dgm:pt>
    <dgm:pt modelId="{E8742B9D-0442-4E45-87F6-EBCFA20FF332}" type="parTrans" cxnId="{3647E8F5-8087-469D-BC48-1898D66B9CC9}">
      <dgm:prSet/>
      <dgm:spPr/>
      <dgm:t>
        <a:bodyPr/>
        <a:lstStyle/>
        <a:p>
          <a:endParaRPr lang="en-US"/>
        </a:p>
      </dgm:t>
    </dgm:pt>
    <dgm:pt modelId="{1AA54A01-EA24-4855-9632-E9B06DDABB57}" type="sibTrans" cxnId="{3647E8F5-8087-469D-BC48-1898D66B9CC9}">
      <dgm:prSet/>
      <dgm:spPr/>
      <dgm:t>
        <a:bodyPr/>
        <a:lstStyle/>
        <a:p>
          <a:endParaRPr lang="en-US"/>
        </a:p>
      </dgm:t>
    </dgm:pt>
    <dgm:pt modelId="{714A4FCE-03D6-4E1F-A7B1-7C165DD6FF7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Everyone should have the help they need when they have a legal problem.</a:t>
          </a:r>
        </a:p>
      </dgm:t>
    </dgm:pt>
    <dgm:pt modelId="{9F605253-434B-454F-B0D7-674E5F9FB254}" type="parTrans" cxnId="{5522FA51-92E8-4EF5-B1AE-A3E5733DC799}">
      <dgm:prSet/>
      <dgm:spPr/>
      <dgm:t>
        <a:bodyPr/>
        <a:lstStyle/>
        <a:p>
          <a:endParaRPr lang="en-US"/>
        </a:p>
      </dgm:t>
    </dgm:pt>
    <dgm:pt modelId="{5F8ECB7F-87A2-4FD7-B6AA-AC8899AAC467}" type="sibTrans" cxnId="{5522FA51-92E8-4EF5-B1AE-A3E5733DC799}">
      <dgm:prSet/>
      <dgm:spPr/>
      <dgm:t>
        <a:bodyPr/>
        <a:lstStyle/>
        <a:p>
          <a:endParaRPr lang="en-US"/>
        </a:p>
      </dgm:t>
    </dgm:pt>
    <dgm:pt modelId="{E1C0DA64-ADD9-4C19-B67B-4ABAF7DB9906}">
      <dgm:prSet/>
      <dgm:spPr/>
      <dgm:t>
        <a:bodyPr/>
        <a:lstStyle/>
        <a:p>
          <a:r>
            <a:rPr lang="en-US" dirty="0"/>
            <a:t>But when people show up to court needing help, often their only options are self-help resources or full-service legal aid offices with full caseloads.</a:t>
          </a:r>
        </a:p>
      </dgm:t>
    </dgm:pt>
    <dgm:pt modelId="{16405EAF-1FE6-4DDE-951D-D95473BC4B7B}" type="parTrans" cxnId="{F0B93DB3-B96A-40B6-ABB2-A93BB6AEC824}">
      <dgm:prSet/>
      <dgm:spPr/>
      <dgm:t>
        <a:bodyPr/>
        <a:lstStyle/>
        <a:p>
          <a:endParaRPr lang="en-US"/>
        </a:p>
      </dgm:t>
    </dgm:pt>
    <dgm:pt modelId="{89303D46-62B2-4D85-AA6F-D4FE4665FD78}" type="sibTrans" cxnId="{F0B93DB3-B96A-40B6-ABB2-A93BB6AEC824}">
      <dgm:prSet/>
      <dgm:spPr/>
      <dgm:t>
        <a:bodyPr/>
        <a:lstStyle/>
        <a:p>
          <a:endParaRPr lang="en-US"/>
        </a:p>
      </dgm:t>
    </dgm:pt>
    <dgm:pt modelId="{D6B5F7C4-73C3-48B0-B5C5-0F2FBC823C10}">
      <dgm:prSet/>
      <dgm:spPr/>
      <dgm:t>
        <a:bodyPr/>
        <a:lstStyle/>
        <a:p>
          <a:r>
            <a:rPr lang="en-US" dirty="0"/>
            <a:t>As in the medical field, there needs to be a middle ground of care for people who can’t get an attorney but need more than self-help centers.</a:t>
          </a:r>
        </a:p>
      </dgm:t>
    </dgm:pt>
    <dgm:pt modelId="{9947326A-AB33-4918-91CE-8D5332B3FE13}" type="parTrans" cxnId="{C1A5DD66-DC82-4886-A1DA-D952D07CFAA8}">
      <dgm:prSet/>
      <dgm:spPr/>
      <dgm:t>
        <a:bodyPr/>
        <a:lstStyle/>
        <a:p>
          <a:endParaRPr lang="en-US"/>
        </a:p>
      </dgm:t>
    </dgm:pt>
    <dgm:pt modelId="{A9F18310-0146-4C76-A3AE-AF5417AC5AD0}" type="sibTrans" cxnId="{C1A5DD66-DC82-4886-A1DA-D952D07CFAA8}">
      <dgm:prSet/>
      <dgm:spPr/>
      <dgm:t>
        <a:bodyPr/>
        <a:lstStyle/>
        <a:p>
          <a:endParaRPr lang="en-US"/>
        </a:p>
      </dgm:t>
    </dgm:pt>
    <dgm:pt modelId="{E1D0FFA3-546D-44D9-86A3-FB80D4B20F74}">
      <dgm:prSet/>
      <dgm:spPr/>
      <dgm:t>
        <a:bodyPr/>
        <a:lstStyle/>
        <a:p>
          <a:r>
            <a:rPr lang="en-US" dirty="0"/>
            <a:t>One solution would be to hire non-lawyer navigators who are trained to give legal information and guide people through their court procedures. </a:t>
          </a:r>
        </a:p>
      </dgm:t>
    </dgm:pt>
    <dgm:pt modelId="{F3270496-EB22-4406-AAF6-E5407371EF98}" type="parTrans" cxnId="{802F1301-ABC1-428E-8374-8E059396E9CB}">
      <dgm:prSet/>
      <dgm:spPr/>
      <dgm:t>
        <a:bodyPr/>
        <a:lstStyle/>
        <a:p>
          <a:endParaRPr lang="en-US"/>
        </a:p>
      </dgm:t>
    </dgm:pt>
    <dgm:pt modelId="{7921408D-E323-4D51-84D1-AF311469E619}" type="sibTrans" cxnId="{802F1301-ABC1-428E-8374-8E059396E9CB}">
      <dgm:prSet/>
      <dgm:spPr/>
      <dgm:t>
        <a:bodyPr/>
        <a:lstStyle/>
        <a:p>
          <a:endParaRPr lang="en-US"/>
        </a:p>
      </dgm:t>
    </dgm:pt>
    <dgm:pt modelId="{0D896101-2B51-44F3-9EDA-A1113994889B}">
      <dgm:prSet/>
      <dgm:spPr/>
      <dgm:t>
        <a:bodyPr/>
        <a:lstStyle/>
        <a:p>
          <a:r>
            <a:rPr lang="en-US" dirty="0"/>
            <a:t>Solution</a:t>
          </a:r>
        </a:p>
      </dgm:t>
    </dgm:pt>
    <dgm:pt modelId="{CAA7F400-00CF-4EA8-BDF4-FEED8F3BF051}" type="sibTrans" cxnId="{D357233B-0A11-4DE4-94DA-BE3A941A27BD}">
      <dgm:prSet/>
      <dgm:spPr/>
      <dgm:t>
        <a:bodyPr/>
        <a:lstStyle/>
        <a:p>
          <a:endParaRPr lang="en-US"/>
        </a:p>
      </dgm:t>
    </dgm:pt>
    <dgm:pt modelId="{5074430B-7F21-46EC-BC02-DDC280CB05FE}" type="parTrans" cxnId="{D357233B-0A11-4DE4-94DA-BE3A941A27BD}">
      <dgm:prSet/>
      <dgm:spPr/>
      <dgm:t>
        <a:bodyPr/>
        <a:lstStyle/>
        <a:p>
          <a:endParaRPr lang="en-US"/>
        </a:p>
      </dgm:t>
    </dgm:pt>
    <dgm:pt modelId="{09918A97-10F3-4044-A2EF-F92B19B50093}" type="pres">
      <dgm:prSet presAssocID="{8DD71769-CA1A-495B-ABDE-1800DC60381E}" presName="vert0" presStyleCnt="0">
        <dgm:presLayoutVars>
          <dgm:dir/>
          <dgm:animOne val="branch"/>
          <dgm:animLvl val="lvl"/>
        </dgm:presLayoutVars>
      </dgm:prSet>
      <dgm:spPr/>
    </dgm:pt>
    <dgm:pt modelId="{4E47AAAB-D1C1-49A9-8E6A-0BAED18CF597}" type="pres">
      <dgm:prSet presAssocID="{D8A55559-6654-4EF3-9F78-001F107818F5}" presName="thickLine" presStyleLbl="alignNode1" presStyleIdx="0" presStyleCnt="4"/>
      <dgm:spPr/>
    </dgm:pt>
    <dgm:pt modelId="{ED88481D-5F8E-45DE-BA05-7DAC3C87E128}" type="pres">
      <dgm:prSet presAssocID="{D8A55559-6654-4EF3-9F78-001F107818F5}" presName="horz1" presStyleCnt="0"/>
      <dgm:spPr/>
    </dgm:pt>
    <dgm:pt modelId="{911A0E77-FD16-43D5-8DAC-E8A7C4485B59}" type="pres">
      <dgm:prSet presAssocID="{D8A55559-6654-4EF3-9F78-001F107818F5}" presName="tx1" presStyleLbl="revTx" presStyleIdx="0" presStyleCnt="8"/>
      <dgm:spPr/>
    </dgm:pt>
    <dgm:pt modelId="{D0D2E241-F4DB-44B5-967B-08CADB02CD0B}" type="pres">
      <dgm:prSet presAssocID="{D8A55559-6654-4EF3-9F78-001F107818F5}" presName="vert1" presStyleCnt="0"/>
      <dgm:spPr/>
    </dgm:pt>
    <dgm:pt modelId="{48E08E56-47D1-3448-926E-70C263D85A1E}" type="pres">
      <dgm:prSet presAssocID="{714A4FCE-03D6-4E1F-A7B1-7C165DD6FF7B}" presName="vertSpace2a" presStyleCnt="0"/>
      <dgm:spPr/>
    </dgm:pt>
    <dgm:pt modelId="{2D558797-985E-E241-B03B-FDCA39C5279D}" type="pres">
      <dgm:prSet presAssocID="{714A4FCE-03D6-4E1F-A7B1-7C165DD6FF7B}" presName="horz2" presStyleCnt="0"/>
      <dgm:spPr/>
    </dgm:pt>
    <dgm:pt modelId="{443688E9-163D-2C4C-B17F-0A501F67DE5E}" type="pres">
      <dgm:prSet presAssocID="{714A4FCE-03D6-4E1F-A7B1-7C165DD6FF7B}" presName="horzSpace2" presStyleCnt="0"/>
      <dgm:spPr/>
    </dgm:pt>
    <dgm:pt modelId="{50A9B48A-DF95-2949-8CCC-7AB40022D73C}" type="pres">
      <dgm:prSet presAssocID="{714A4FCE-03D6-4E1F-A7B1-7C165DD6FF7B}" presName="tx2" presStyleLbl="revTx" presStyleIdx="1" presStyleCnt="8"/>
      <dgm:spPr/>
    </dgm:pt>
    <dgm:pt modelId="{333D9C8B-4E22-6542-9E94-7A2D1CE9D43D}" type="pres">
      <dgm:prSet presAssocID="{714A4FCE-03D6-4E1F-A7B1-7C165DD6FF7B}" presName="vert2" presStyleCnt="0"/>
      <dgm:spPr/>
    </dgm:pt>
    <dgm:pt modelId="{63CE756F-9C0B-CA41-A1BC-887B93E205BD}" type="pres">
      <dgm:prSet presAssocID="{714A4FCE-03D6-4E1F-A7B1-7C165DD6FF7B}" presName="thinLine2b" presStyleLbl="callout" presStyleIdx="0" presStyleCnt="4"/>
      <dgm:spPr/>
    </dgm:pt>
    <dgm:pt modelId="{1BD4AE54-1703-0D49-9A89-9B45DA34512B}" type="pres">
      <dgm:prSet presAssocID="{714A4FCE-03D6-4E1F-A7B1-7C165DD6FF7B}" presName="vertSpace2b" presStyleCnt="0"/>
      <dgm:spPr/>
    </dgm:pt>
    <dgm:pt modelId="{E24514FB-5F8C-1544-BD00-6FAAB2BCF1D6}" type="pres">
      <dgm:prSet presAssocID="{2783A4E1-026F-4445-B361-E5E3A65A40D6}" presName="thickLine" presStyleLbl="alignNode1" presStyleIdx="1" presStyleCnt="4"/>
      <dgm:spPr/>
    </dgm:pt>
    <dgm:pt modelId="{0D6315EC-B2E2-004A-8036-1D0EE1887A0C}" type="pres">
      <dgm:prSet presAssocID="{2783A4E1-026F-4445-B361-E5E3A65A40D6}" presName="horz1" presStyleCnt="0"/>
      <dgm:spPr/>
    </dgm:pt>
    <dgm:pt modelId="{0BE357F4-17B7-C941-B6E1-0D5821BB5031}" type="pres">
      <dgm:prSet presAssocID="{2783A4E1-026F-4445-B361-E5E3A65A40D6}" presName="tx1" presStyleLbl="revTx" presStyleIdx="2" presStyleCnt="8"/>
      <dgm:spPr/>
    </dgm:pt>
    <dgm:pt modelId="{A197D113-6B8A-484F-A773-956B07005BBA}" type="pres">
      <dgm:prSet presAssocID="{2783A4E1-026F-4445-B361-E5E3A65A40D6}" presName="vert1" presStyleCnt="0"/>
      <dgm:spPr/>
    </dgm:pt>
    <dgm:pt modelId="{87BFBE74-A239-D249-9949-005E3999EA1F}" type="pres">
      <dgm:prSet presAssocID="{E1C0DA64-ADD9-4C19-B67B-4ABAF7DB9906}" presName="vertSpace2a" presStyleCnt="0"/>
      <dgm:spPr/>
    </dgm:pt>
    <dgm:pt modelId="{745CBBF1-4A39-5644-8914-D9821E403366}" type="pres">
      <dgm:prSet presAssocID="{E1C0DA64-ADD9-4C19-B67B-4ABAF7DB9906}" presName="horz2" presStyleCnt="0"/>
      <dgm:spPr/>
    </dgm:pt>
    <dgm:pt modelId="{55C85350-432A-5B41-B11B-0F0D305C49B1}" type="pres">
      <dgm:prSet presAssocID="{E1C0DA64-ADD9-4C19-B67B-4ABAF7DB9906}" presName="horzSpace2" presStyleCnt="0"/>
      <dgm:spPr/>
    </dgm:pt>
    <dgm:pt modelId="{8E2D00D3-F1A3-A143-81A1-3675E69F35DE}" type="pres">
      <dgm:prSet presAssocID="{E1C0DA64-ADD9-4C19-B67B-4ABAF7DB9906}" presName="tx2" presStyleLbl="revTx" presStyleIdx="3" presStyleCnt="8"/>
      <dgm:spPr/>
    </dgm:pt>
    <dgm:pt modelId="{F713EEC6-5350-7F41-85F0-5D9C3B4F4B8E}" type="pres">
      <dgm:prSet presAssocID="{E1C0DA64-ADD9-4C19-B67B-4ABAF7DB9906}" presName="vert2" presStyleCnt="0"/>
      <dgm:spPr/>
    </dgm:pt>
    <dgm:pt modelId="{A623F58F-97EA-8240-85DC-8B04238E2248}" type="pres">
      <dgm:prSet presAssocID="{E1C0DA64-ADD9-4C19-B67B-4ABAF7DB9906}" presName="thinLine2b" presStyleLbl="callout" presStyleIdx="1" presStyleCnt="4"/>
      <dgm:spPr/>
    </dgm:pt>
    <dgm:pt modelId="{80F0D461-631F-B94F-AB42-79CFCA43310A}" type="pres">
      <dgm:prSet presAssocID="{E1C0DA64-ADD9-4C19-B67B-4ABAF7DB9906}" presName="vertSpace2b" presStyleCnt="0"/>
      <dgm:spPr/>
    </dgm:pt>
    <dgm:pt modelId="{7869500F-E118-B34A-9D95-65E97783430E}" type="pres">
      <dgm:prSet presAssocID="{0D896101-2B51-44F3-9EDA-A1113994889B}" presName="thickLine" presStyleLbl="alignNode1" presStyleIdx="2" presStyleCnt="4"/>
      <dgm:spPr/>
    </dgm:pt>
    <dgm:pt modelId="{C8360BA1-EF1A-B945-9FD1-0433A4B07CED}" type="pres">
      <dgm:prSet presAssocID="{0D896101-2B51-44F3-9EDA-A1113994889B}" presName="horz1" presStyleCnt="0"/>
      <dgm:spPr/>
    </dgm:pt>
    <dgm:pt modelId="{503EC4BB-69E8-9343-8AF5-9983137116D7}" type="pres">
      <dgm:prSet presAssocID="{0D896101-2B51-44F3-9EDA-A1113994889B}" presName="tx1" presStyleLbl="revTx" presStyleIdx="4" presStyleCnt="8"/>
      <dgm:spPr/>
    </dgm:pt>
    <dgm:pt modelId="{913323E8-50C1-2941-8182-ECED73DB3ED0}" type="pres">
      <dgm:prSet presAssocID="{0D896101-2B51-44F3-9EDA-A1113994889B}" presName="vert1" presStyleCnt="0"/>
      <dgm:spPr/>
    </dgm:pt>
    <dgm:pt modelId="{8B357911-C4A0-4349-B79B-6CA39EB171B4}" type="pres">
      <dgm:prSet presAssocID="{D6B5F7C4-73C3-48B0-B5C5-0F2FBC823C10}" presName="vertSpace2a" presStyleCnt="0"/>
      <dgm:spPr/>
    </dgm:pt>
    <dgm:pt modelId="{B77838C6-B983-1347-B9A1-EDA4210C3C16}" type="pres">
      <dgm:prSet presAssocID="{D6B5F7C4-73C3-48B0-B5C5-0F2FBC823C10}" presName="horz2" presStyleCnt="0"/>
      <dgm:spPr/>
    </dgm:pt>
    <dgm:pt modelId="{E7B8B8B2-1448-E449-86AB-29732D7D1263}" type="pres">
      <dgm:prSet presAssocID="{D6B5F7C4-73C3-48B0-B5C5-0F2FBC823C10}" presName="horzSpace2" presStyleCnt="0"/>
      <dgm:spPr/>
    </dgm:pt>
    <dgm:pt modelId="{D0654906-F3D0-FF43-9153-DAD59ADB637D}" type="pres">
      <dgm:prSet presAssocID="{D6B5F7C4-73C3-48B0-B5C5-0F2FBC823C10}" presName="tx2" presStyleLbl="revTx" presStyleIdx="5" presStyleCnt="8"/>
      <dgm:spPr/>
    </dgm:pt>
    <dgm:pt modelId="{4E36AF06-E2AD-D647-BE69-7C7966A5F23A}" type="pres">
      <dgm:prSet presAssocID="{D6B5F7C4-73C3-48B0-B5C5-0F2FBC823C10}" presName="vert2" presStyleCnt="0"/>
      <dgm:spPr/>
    </dgm:pt>
    <dgm:pt modelId="{D5849D94-E4AD-8A46-B0B7-0C8495E9B93B}" type="pres">
      <dgm:prSet presAssocID="{D6B5F7C4-73C3-48B0-B5C5-0F2FBC823C10}" presName="thinLine2b" presStyleLbl="callout" presStyleIdx="2" presStyleCnt="4"/>
      <dgm:spPr/>
    </dgm:pt>
    <dgm:pt modelId="{734ED7DF-5448-584C-8A45-0A8B44F2CA9A}" type="pres">
      <dgm:prSet presAssocID="{D6B5F7C4-73C3-48B0-B5C5-0F2FBC823C10}" presName="vertSpace2b" presStyleCnt="0"/>
      <dgm:spPr/>
    </dgm:pt>
    <dgm:pt modelId="{409BE7F6-14DD-C54B-AF59-DAA32019A083}" type="pres">
      <dgm:prSet presAssocID="{6D79AF60-C988-4AB5-8B71-E1AB7B146313}" presName="thickLine" presStyleLbl="alignNode1" presStyleIdx="3" presStyleCnt="4"/>
      <dgm:spPr/>
    </dgm:pt>
    <dgm:pt modelId="{C26B7E49-1440-784D-A74E-50ABB3C6CB17}" type="pres">
      <dgm:prSet presAssocID="{6D79AF60-C988-4AB5-8B71-E1AB7B146313}" presName="horz1" presStyleCnt="0"/>
      <dgm:spPr/>
    </dgm:pt>
    <dgm:pt modelId="{4910FDE8-1E00-AF40-916F-3FC394537E8C}" type="pres">
      <dgm:prSet presAssocID="{6D79AF60-C988-4AB5-8B71-E1AB7B146313}" presName="tx1" presStyleLbl="revTx" presStyleIdx="6" presStyleCnt="8"/>
      <dgm:spPr/>
    </dgm:pt>
    <dgm:pt modelId="{AC4D9642-5D67-2646-9559-8B06395EA519}" type="pres">
      <dgm:prSet presAssocID="{6D79AF60-C988-4AB5-8B71-E1AB7B146313}" presName="vert1" presStyleCnt="0"/>
      <dgm:spPr/>
    </dgm:pt>
    <dgm:pt modelId="{17D66A32-2353-674B-89A3-E1F5012313E0}" type="pres">
      <dgm:prSet presAssocID="{E1D0FFA3-546D-44D9-86A3-FB80D4B20F74}" presName="vertSpace2a" presStyleCnt="0"/>
      <dgm:spPr/>
    </dgm:pt>
    <dgm:pt modelId="{6BD5DABE-1659-FB4F-AF04-3A3A2947ABD7}" type="pres">
      <dgm:prSet presAssocID="{E1D0FFA3-546D-44D9-86A3-FB80D4B20F74}" presName="horz2" presStyleCnt="0"/>
      <dgm:spPr/>
    </dgm:pt>
    <dgm:pt modelId="{B67E9D37-2616-D74E-91F6-AAB8B0D69FB9}" type="pres">
      <dgm:prSet presAssocID="{E1D0FFA3-546D-44D9-86A3-FB80D4B20F74}" presName="horzSpace2" presStyleCnt="0"/>
      <dgm:spPr/>
    </dgm:pt>
    <dgm:pt modelId="{AA6F77CC-F5E9-EA4A-B5F5-FE2D27A322D2}" type="pres">
      <dgm:prSet presAssocID="{E1D0FFA3-546D-44D9-86A3-FB80D4B20F74}" presName="tx2" presStyleLbl="revTx" presStyleIdx="7" presStyleCnt="8"/>
      <dgm:spPr/>
    </dgm:pt>
    <dgm:pt modelId="{AAFE9C7E-E662-2E46-97F7-D258C5E32EA7}" type="pres">
      <dgm:prSet presAssocID="{E1D0FFA3-546D-44D9-86A3-FB80D4B20F74}" presName="vert2" presStyleCnt="0"/>
      <dgm:spPr/>
    </dgm:pt>
    <dgm:pt modelId="{E1F0AC1A-BB17-5D46-9E85-D775B38888FF}" type="pres">
      <dgm:prSet presAssocID="{E1D0FFA3-546D-44D9-86A3-FB80D4B20F74}" presName="thinLine2b" presStyleLbl="callout" presStyleIdx="3" presStyleCnt="4"/>
      <dgm:spPr/>
    </dgm:pt>
    <dgm:pt modelId="{C493B581-5108-E440-AB43-F457AC1BE511}" type="pres">
      <dgm:prSet presAssocID="{E1D0FFA3-546D-44D9-86A3-FB80D4B20F74}" presName="vertSpace2b" presStyleCnt="0"/>
      <dgm:spPr/>
    </dgm:pt>
  </dgm:ptLst>
  <dgm:cxnLst>
    <dgm:cxn modelId="{677A4D00-071E-3345-8F30-80B6D0444835}" type="presOf" srcId="{E1C0DA64-ADD9-4C19-B67B-4ABAF7DB9906}" destId="{8E2D00D3-F1A3-A143-81A1-3675E69F35DE}" srcOrd="0" destOrd="0" presId="urn:microsoft.com/office/officeart/2008/layout/LinedList"/>
    <dgm:cxn modelId="{802F1301-ABC1-428E-8374-8E059396E9CB}" srcId="{6D79AF60-C988-4AB5-8B71-E1AB7B146313}" destId="{E1D0FFA3-546D-44D9-86A3-FB80D4B20F74}" srcOrd="0" destOrd="0" parTransId="{F3270496-EB22-4406-AAF6-E5407371EF98}" sibTransId="{7921408D-E323-4D51-84D1-AF311469E619}"/>
    <dgm:cxn modelId="{C8D9AA07-414E-994A-AA34-058FC30456BF}" type="presOf" srcId="{714A4FCE-03D6-4E1F-A7B1-7C165DD6FF7B}" destId="{50A9B48A-DF95-2949-8CCC-7AB40022D73C}" srcOrd="0" destOrd="0" presId="urn:microsoft.com/office/officeart/2008/layout/LinedList"/>
    <dgm:cxn modelId="{A8BF6438-FD58-4D5F-8C85-B0F3E0A975F3}" srcId="{8DD71769-CA1A-495B-ABDE-1800DC60381E}" destId="{2783A4E1-026F-4445-B361-E5E3A65A40D6}" srcOrd="1" destOrd="0" parTransId="{1D7B695E-1696-4290-9544-51545CA7C144}" sibTransId="{FDC7517A-3CFD-444D-8A42-9D34040C3A56}"/>
    <dgm:cxn modelId="{D357233B-0A11-4DE4-94DA-BE3A941A27BD}" srcId="{8DD71769-CA1A-495B-ABDE-1800DC60381E}" destId="{0D896101-2B51-44F3-9EDA-A1113994889B}" srcOrd="2" destOrd="0" parTransId="{5074430B-7F21-46EC-BC02-DDC280CB05FE}" sibTransId="{CAA7F400-00CF-4EA8-BDF4-FEED8F3BF051}"/>
    <dgm:cxn modelId="{D6E00848-4BF9-544D-8177-9DC40A792FA2}" type="presOf" srcId="{6D79AF60-C988-4AB5-8B71-E1AB7B146313}" destId="{4910FDE8-1E00-AF40-916F-3FC394537E8C}" srcOrd="0" destOrd="0" presId="urn:microsoft.com/office/officeart/2008/layout/LinedList"/>
    <dgm:cxn modelId="{5522FA51-92E8-4EF5-B1AE-A3E5733DC799}" srcId="{D8A55559-6654-4EF3-9F78-001F107818F5}" destId="{714A4FCE-03D6-4E1F-A7B1-7C165DD6FF7B}" srcOrd="0" destOrd="0" parTransId="{9F605253-434B-454F-B0D7-674E5F9FB254}" sibTransId="{5F8ECB7F-87A2-4FD7-B6AA-AC8899AAC467}"/>
    <dgm:cxn modelId="{C1A5DD66-DC82-4886-A1DA-D952D07CFAA8}" srcId="{0D896101-2B51-44F3-9EDA-A1113994889B}" destId="{D6B5F7C4-73C3-48B0-B5C5-0F2FBC823C10}" srcOrd="0" destOrd="0" parTransId="{9947326A-AB33-4918-91CE-8D5332B3FE13}" sibTransId="{A9F18310-0146-4C76-A3AE-AF5417AC5AD0}"/>
    <dgm:cxn modelId="{B876056F-C503-FC49-A694-CCCCEA8170D4}" type="presOf" srcId="{2783A4E1-026F-4445-B361-E5E3A65A40D6}" destId="{0BE357F4-17B7-C941-B6E1-0D5821BB5031}" srcOrd="0" destOrd="0" presId="urn:microsoft.com/office/officeart/2008/layout/LinedList"/>
    <dgm:cxn modelId="{4D6DF088-C562-8F47-AAE2-F5B7601EBD74}" type="presOf" srcId="{0D896101-2B51-44F3-9EDA-A1113994889B}" destId="{503EC4BB-69E8-9343-8AF5-9983137116D7}" srcOrd="0" destOrd="0" presId="urn:microsoft.com/office/officeart/2008/layout/LinedList"/>
    <dgm:cxn modelId="{49DD0C8A-1150-4C87-B945-F634033D0476}" type="presOf" srcId="{D8A55559-6654-4EF3-9F78-001F107818F5}" destId="{911A0E77-FD16-43D5-8DAC-E8A7C4485B59}" srcOrd="0" destOrd="0" presId="urn:microsoft.com/office/officeart/2008/layout/LinedList"/>
    <dgm:cxn modelId="{578A4E97-BB0C-4FE2-B4EC-1BAAA47B6BA2}" srcId="{8DD71769-CA1A-495B-ABDE-1800DC60381E}" destId="{D8A55559-6654-4EF3-9F78-001F107818F5}" srcOrd="0" destOrd="0" parTransId="{F4E11D16-AD76-4F88-A6DA-2AD14C26727B}" sibTransId="{67DA354D-71EB-402A-8247-A012BBF28E6B}"/>
    <dgm:cxn modelId="{B54BF19A-F279-1C48-B410-4CF902D412EE}" type="presOf" srcId="{D6B5F7C4-73C3-48B0-B5C5-0F2FBC823C10}" destId="{D0654906-F3D0-FF43-9153-DAD59ADB637D}" srcOrd="0" destOrd="0" presId="urn:microsoft.com/office/officeart/2008/layout/LinedList"/>
    <dgm:cxn modelId="{F0B93DB3-B96A-40B6-ABB2-A93BB6AEC824}" srcId="{2783A4E1-026F-4445-B361-E5E3A65A40D6}" destId="{E1C0DA64-ADD9-4C19-B67B-4ABAF7DB9906}" srcOrd="0" destOrd="0" parTransId="{16405EAF-1FE6-4DDE-951D-D95473BC4B7B}" sibTransId="{89303D46-62B2-4D85-AA6F-D4FE4665FD78}"/>
    <dgm:cxn modelId="{EA5F69CB-2D84-425C-9968-8A34261BC121}" type="presOf" srcId="{8DD71769-CA1A-495B-ABDE-1800DC60381E}" destId="{09918A97-10F3-4044-A2EF-F92B19B50093}" srcOrd="0" destOrd="0" presId="urn:microsoft.com/office/officeart/2008/layout/LinedList"/>
    <dgm:cxn modelId="{274DCCDB-35F2-C84D-83C6-E13FAE323A1C}" type="presOf" srcId="{E1D0FFA3-546D-44D9-86A3-FB80D4B20F74}" destId="{AA6F77CC-F5E9-EA4A-B5F5-FE2D27A322D2}" srcOrd="0" destOrd="0" presId="urn:microsoft.com/office/officeart/2008/layout/LinedList"/>
    <dgm:cxn modelId="{3647E8F5-8087-469D-BC48-1898D66B9CC9}" srcId="{8DD71769-CA1A-495B-ABDE-1800DC60381E}" destId="{6D79AF60-C988-4AB5-8B71-E1AB7B146313}" srcOrd="3" destOrd="0" parTransId="{E8742B9D-0442-4E45-87F6-EBCFA20FF332}" sibTransId="{1AA54A01-EA24-4855-9632-E9B06DDABB57}"/>
    <dgm:cxn modelId="{48011704-25D1-4AF2-84BE-8655C31BB1E3}" type="presParOf" srcId="{09918A97-10F3-4044-A2EF-F92B19B50093}" destId="{4E47AAAB-D1C1-49A9-8E6A-0BAED18CF597}" srcOrd="0" destOrd="0" presId="urn:microsoft.com/office/officeart/2008/layout/LinedList"/>
    <dgm:cxn modelId="{AC8D34A9-B989-423E-9AB4-40D12FB31E1E}" type="presParOf" srcId="{09918A97-10F3-4044-A2EF-F92B19B50093}" destId="{ED88481D-5F8E-45DE-BA05-7DAC3C87E128}" srcOrd="1" destOrd="0" presId="urn:microsoft.com/office/officeart/2008/layout/LinedList"/>
    <dgm:cxn modelId="{01829A1E-EBD4-450F-B26A-4B8A65F7017D}" type="presParOf" srcId="{ED88481D-5F8E-45DE-BA05-7DAC3C87E128}" destId="{911A0E77-FD16-43D5-8DAC-E8A7C4485B59}" srcOrd="0" destOrd="0" presId="urn:microsoft.com/office/officeart/2008/layout/LinedList"/>
    <dgm:cxn modelId="{11DA8DE5-3C8A-4342-AA58-9248EC14E4D4}" type="presParOf" srcId="{ED88481D-5F8E-45DE-BA05-7DAC3C87E128}" destId="{D0D2E241-F4DB-44B5-967B-08CADB02CD0B}" srcOrd="1" destOrd="0" presId="urn:microsoft.com/office/officeart/2008/layout/LinedList"/>
    <dgm:cxn modelId="{A1E4EC70-EBBA-4641-A67F-69D85156C10E}" type="presParOf" srcId="{D0D2E241-F4DB-44B5-967B-08CADB02CD0B}" destId="{48E08E56-47D1-3448-926E-70C263D85A1E}" srcOrd="0" destOrd="0" presId="urn:microsoft.com/office/officeart/2008/layout/LinedList"/>
    <dgm:cxn modelId="{E72C192B-23C4-6A45-A4D9-99BF519C70F0}" type="presParOf" srcId="{D0D2E241-F4DB-44B5-967B-08CADB02CD0B}" destId="{2D558797-985E-E241-B03B-FDCA39C5279D}" srcOrd="1" destOrd="0" presId="urn:microsoft.com/office/officeart/2008/layout/LinedList"/>
    <dgm:cxn modelId="{D364A9D5-D293-0444-A51F-C8B9BE063F97}" type="presParOf" srcId="{2D558797-985E-E241-B03B-FDCA39C5279D}" destId="{443688E9-163D-2C4C-B17F-0A501F67DE5E}" srcOrd="0" destOrd="0" presId="urn:microsoft.com/office/officeart/2008/layout/LinedList"/>
    <dgm:cxn modelId="{1EF40AAD-AC06-6249-B0D8-7B5AC432F8E1}" type="presParOf" srcId="{2D558797-985E-E241-B03B-FDCA39C5279D}" destId="{50A9B48A-DF95-2949-8CCC-7AB40022D73C}" srcOrd="1" destOrd="0" presId="urn:microsoft.com/office/officeart/2008/layout/LinedList"/>
    <dgm:cxn modelId="{A494AA02-740C-E040-B834-9E95F149D5E5}" type="presParOf" srcId="{2D558797-985E-E241-B03B-FDCA39C5279D}" destId="{333D9C8B-4E22-6542-9E94-7A2D1CE9D43D}" srcOrd="2" destOrd="0" presId="urn:microsoft.com/office/officeart/2008/layout/LinedList"/>
    <dgm:cxn modelId="{E994B527-0792-734D-890C-9A9B3CEEFA1F}" type="presParOf" srcId="{D0D2E241-F4DB-44B5-967B-08CADB02CD0B}" destId="{63CE756F-9C0B-CA41-A1BC-887B93E205BD}" srcOrd="2" destOrd="0" presId="urn:microsoft.com/office/officeart/2008/layout/LinedList"/>
    <dgm:cxn modelId="{5955FBB1-F105-0C4A-9BB7-AED8FA26F6AA}" type="presParOf" srcId="{D0D2E241-F4DB-44B5-967B-08CADB02CD0B}" destId="{1BD4AE54-1703-0D49-9A89-9B45DA34512B}" srcOrd="3" destOrd="0" presId="urn:microsoft.com/office/officeart/2008/layout/LinedList"/>
    <dgm:cxn modelId="{36954830-E870-3549-9199-19F9242EF2C0}" type="presParOf" srcId="{09918A97-10F3-4044-A2EF-F92B19B50093}" destId="{E24514FB-5F8C-1544-BD00-6FAAB2BCF1D6}" srcOrd="2" destOrd="0" presId="urn:microsoft.com/office/officeart/2008/layout/LinedList"/>
    <dgm:cxn modelId="{17CAAC64-8603-A641-BF76-AC07DE4AB449}" type="presParOf" srcId="{09918A97-10F3-4044-A2EF-F92B19B50093}" destId="{0D6315EC-B2E2-004A-8036-1D0EE1887A0C}" srcOrd="3" destOrd="0" presId="urn:microsoft.com/office/officeart/2008/layout/LinedList"/>
    <dgm:cxn modelId="{57C69E94-A264-834F-8BC1-018E4584955F}" type="presParOf" srcId="{0D6315EC-B2E2-004A-8036-1D0EE1887A0C}" destId="{0BE357F4-17B7-C941-B6E1-0D5821BB5031}" srcOrd="0" destOrd="0" presId="urn:microsoft.com/office/officeart/2008/layout/LinedList"/>
    <dgm:cxn modelId="{D57C6CAA-1743-AE44-9F42-67B905B16212}" type="presParOf" srcId="{0D6315EC-B2E2-004A-8036-1D0EE1887A0C}" destId="{A197D113-6B8A-484F-A773-956B07005BBA}" srcOrd="1" destOrd="0" presId="urn:microsoft.com/office/officeart/2008/layout/LinedList"/>
    <dgm:cxn modelId="{6F72115E-6B6C-9D48-838A-58B4D54DC7B5}" type="presParOf" srcId="{A197D113-6B8A-484F-A773-956B07005BBA}" destId="{87BFBE74-A239-D249-9949-005E3999EA1F}" srcOrd="0" destOrd="0" presId="urn:microsoft.com/office/officeart/2008/layout/LinedList"/>
    <dgm:cxn modelId="{71A4C220-16FE-2B49-9618-8FFE6CC34E77}" type="presParOf" srcId="{A197D113-6B8A-484F-A773-956B07005BBA}" destId="{745CBBF1-4A39-5644-8914-D9821E403366}" srcOrd="1" destOrd="0" presId="urn:microsoft.com/office/officeart/2008/layout/LinedList"/>
    <dgm:cxn modelId="{C478CE40-3031-B348-B249-5242DA3EBC77}" type="presParOf" srcId="{745CBBF1-4A39-5644-8914-D9821E403366}" destId="{55C85350-432A-5B41-B11B-0F0D305C49B1}" srcOrd="0" destOrd="0" presId="urn:microsoft.com/office/officeart/2008/layout/LinedList"/>
    <dgm:cxn modelId="{2F8C91C2-C427-8747-BFB7-D0003E75211D}" type="presParOf" srcId="{745CBBF1-4A39-5644-8914-D9821E403366}" destId="{8E2D00D3-F1A3-A143-81A1-3675E69F35DE}" srcOrd="1" destOrd="0" presId="urn:microsoft.com/office/officeart/2008/layout/LinedList"/>
    <dgm:cxn modelId="{DDACED4D-2C32-AA4D-A77A-03F0F81DD849}" type="presParOf" srcId="{745CBBF1-4A39-5644-8914-D9821E403366}" destId="{F713EEC6-5350-7F41-85F0-5D9C3B4F4B8E}" srcOrd="2" destOrd="0" presId="urn:microsoft.com/office/officeart/2008/layout/LinedList"/>
    <dgm:cxn modelId="{4A908636-1D0D-0244-8B3D-FD1D8611ECAA}" type="presParOf" srcId="{A197D113-6B8A-484F-A773-956B07005BBA}" destId="{A623F58F-97EA-8240-85DC-8B04238E2248}" srcOrd="2" destOrd="0" presId="urn:microsoft.com/office/officeart/2008/layout/LinedList"/>
    <dgm:cxn modelId="{840E423D-8D75-2943-8A92-3DD33E98E8A5}" type="presParOf" srcId="{A197D113-6B8A-484F-A773-956B07005BBA}" destId="{80F0D461-631F-B94F-AB42-79CFCA43310A}" srcOrd="3" destOrd="0" presId="urn:microsoft.com/office/officeart/2008/layout/LinedList"/>
    <dgm:cxn modelId="{15191D22-F2CB-E14C-A1EA-CF7F2358FD60}" type="presParOf" srcId="{09918A97-10F3-4044-A2EF-F92B19B50093}" destId="{7869500F-E118-B34A-9D95-65E97783430E}" srcOrd="4" destOrd="0" presId="urn:microsoft.com/office/officeart/2008/layout/LinedList"/>
    <dgm:cxn modelId="{2E309473-7483-6541-99E8-D99409DF1DD6}" type="presParOf" srcId="{09918A97-10F3-4044-A2EF-F92B19B50093}" destId="{C8360BA1-EF1A-B945-9FD1-0433A4B07CED}" srcOrd="5" destOrd="0" presId="urn:microsoft.com/office/officeart/2008/layout/LinedList"/>
    <dgm:cxn modelId="{9B2D3365-577C-D843-9C25-FE2A84B2BEE0}" type="presParOf" srcId="{C8360BA1-EF1A-B945-9FD1-0433A4B07CED}" destId="{503EC4BB-69E8-9343-8AF5-9983137116D7}" srcOrd="0" destOrd="0" presId="urn:microsoft.com/office/officeart/2008/layout/LinedList"/>
    <dgm:cxn modelId="{9E1EF093-E2DA-4943-9528-047340ABF12D}" type="presParOf" srcId="{C8360BA1-EF1A-B945-9FD1-0433A4B07CED}" destId="{913323E8-50C1-2941-8182-ECED73DB3ED0}" srcOrd="1" destOrd="0" presId="urn:microsoft.com/office/officeart/2008/layout/LinedList"/>
    <dgm:cxn modelId="{428E7987-52F3-FE4D-A1C9-1911DE497B87}" type="presParOf" srcId="{913323E8-50C1-2941-8182-ECED73DB3ED0}" destId="{8B357911-C4A0-4349-B79B-6CA39EB171B4}" srcOrd="0" destOrd="0" presId="urn:microsoft.com/office/officeart/2008/layout/LinedList"/>
    <dgm:cxn modelId="{1EC21427-D62F-F947-B8D5-22E6ECF1F586}" type="presParOf" srcId="{913323E8-50C1-2941-8182-ECED73DB3ED0}" destId="{B77838C6-B983-1347-B9A1-EDA4210C3C16}" srcOrd="1" destOrd="0" presId="urn:microsoft.com/office/officeart/2008/layout/LinedList"/>
    <dgm:cxn modelId="{C1D3016E-B842-484D-AEBE-63975B509246}" type="presParOf" srcId="{B77838C6-B983-1347-B9A1-EDA4210C3C16}" destId="{E7B8B8B2-1448-E449-86AB-29732D7D1263}" srcOrd="0" destOrd="0" presId="urn:microsoft.com/office/officeart/2008/layout/LinedList"/>
    <dgm:cxn modelId="{0B40D77D-F4D6-7945-AF99-E7500E8C747C}" type="presParOf" srcId="{B77838C6-B983-1347-B9A1-EDA4210C3C16}" destId="{D0654906-F3D0-FF43-9153-DAD59ADB637D}" srcOrd="1" destOrd="0" presId="urn:microsoft.com/office/officeart/2008/layout/LinedList"/>
    <dgm:cxn modelId="{FA9C88DE-16B3-CC48-9C55-8C75910C6A03}" type="presParOf" srcId="{B77838C6-B983-1347-B9A1-EDA4210C3C16}" destId="{4E36AF06-E2AD-D647-BE69-7C7966A5F23A}" srcOrd="2" destOrd="0" presId="urn:microsoft.com/office/officeart/2008/layout/LinedList"/>
    <dgm:cxn modelId="{9BDE71F0-4E22-C248-A41D-8595E8320014}" type="presParOf" srcId="{913323E8-50C1-2941-8182-ECED73DB3ED0}" destId="{D5849D94-E4AD-8A46-B0B7-0C8495E9B93B}" srcOrd="2" destOrd="0" presId="urn:microsoft.com/office/officeart/2008/layout/LinedList"/>
    <dgm:cxn modelId="{B368B8F0-1B9B-FF44-AAAA-202AFE570133}" type="presParOf" srcId="{913323E8-50C1-2941-8182-ECED73DB3ED0}" destId="{734ED7DF-5448-584C-8A45-0A8B44F2CA9A}" srcOrd="3" destOrd="0" presId="urn:microsoft.com/office/officeart/2008/layout/LinedList"/>
    <dgm:cxn modelId="{B14865C3-2842-3443-A05C-083FE847DADA}" type="presParOf" srcId="{09918A97-10F3-4044-A2EF-F92B19B50093}" destId="{409BE7F6-14DD-C54B-AF59-DAA32019A083}" srcOrd="6" destOrd="0" presId="urn:microsoft.com/office/officeart/2008/layout/LinedList"/>
    <dgm:cxn modelId="{A6A2353D-A59F-B641-B29B-4C6ED0BB6E93}" type="presParOf" srcId="{09918A97-10F3-4044-A2EF-F92B19B50093}" destId="{C26B7E49-1440-784D-A74E-50ABB3C6CB17}" srcOrd="7" destOrd="0" presId="urn:microsoft.com/office/officeart/2008/layout/LinedList"/>
    <dgm:cxn modelId="{6376B20A-49CC-1C45-82ED-FDA45E6AEC0D}" type="presParOf" srcId="{C26B7E49-1440-784D-A74E-50ABB3C6CB17}" destId="{4910FDE8-1E00-AF40-916F-3FC394537E8C}" srcOrd="0" destOrd="0" presId="urn:microsoft.com/office/officeart/2008/layout/LinedList"/>
    <dgm:cxn modelId="{563BDF03-6915-354B-ADAB-E7D32C033F77}" type="presParOf" srcId="{C26B7E49-1440-784D-A74E-50ABB3C6CB17}" destId="{AC4D9642-5D67-2646-9559-8B06395EA519}" srcOrd="1" destOrd="0" presId="urn:microsoft.com/office/officeart/2008/layout/LinedList"/>
    <dgm:cxn modelId="{A432E79D-A0CD-1344-A709-01CCC79C8D90}" type="presParOf" srcId="{AC4D9642-5D67-2646-9559-8B06395EA519}" destId="{17D66A32-2353-674B-89A3-E1F5012313E0}" srcOrd="0" destOrd="0" presId="urn:microsoft.com/office/officeart/2008/layout/LinedList"/>
    <dgm:cxn modelId="{24D2150F-E1D9-4B4D-8D9D-E62F86B45C5C}" type="presParOf" srcId="{AC4D9642-5D67-2646-9559-8B06395EA519}" destId="{6BD5DABE-1659-FB4F-AF04-3A3A2947ABD7}" srcOrd="1" destOrd="0" presId="urn:microsoft.com/office/officeart/2008/layout/LinedList"/>
    <dgm:cxn modelId="{DC2E6DE7-A24B-D242-AEE8-C642FFCFE03F}" type="presParOf" srcId="{6BD5DABE-1659-FB4F-AF04-3A3A2947ABD7}" destId="{B67E9D37-2616-D74E-91F6-AAB8B0D69FB9}" srcOrd="0" destOrd="0" presId="urn:microsoft.com/office/officeart/2008/layout/LinedList"/>
    <dgm:cxn modelId="{02C5AC71-C340-6B41-B3A5-E4189C0973E6}" type="presParOf" srcId="{6BD5DABE-1659-FB4F-AF04-3A3A2947ABD7}" destId="{AA6F77CC-F5E9-EA4A-B5F5-FE2D27A322D2}" srcOrd="1" destOrd="0" presId="urn:microsoft.com/office/officeart/2008/layout/LinedList"/>
    <dgm:cxn modelId="{C8B7F3B5-F136-E14F-B4BD-20C61EADF5E7}" type="presParOf" srcId="{6BD5DABE-1659-FB4F-AF04-3A3A2947ABD7}" destId="{AAFE9C7E-E662-2E46-97F7-D258C5E32EA7}" srcOrd="2" destOrd="0" presId="urn:microsoft.com/office/officeart/2008/layout/LinedList"/>
    <dgm:cxn modelId="{230CB839-5729-EB4F-A733-79880E56B109}" type="presParOf" srcId="{AC4D9642-5D67-2646-9559-8B06395EA519}" destId="{E1F0AC1A-BB17-5D46-9E85-D775B38888FF}" srcOrd="2" destOrd="0" presId="urn:microsoft.com/office/officeart/2008/layout/LinedList"/>
    <dgm:cxn modelId="{CD16FC7E-11E7-8E4B-A705-8C207BEEB590}" type="presParOf" srcId="{AC4D9642-5D67-2646-9559-8B06395EA519}" destId="{C493B581-5108-E440-AB43-F457AC1BE511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AAD67D-A901-4C0F-9C31-0778B81AE1B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766727-9BBA-4C3C-B95C-3BB6707B1898}">
      <dgm:prSet custT="1"/>
      <dgm:spPr/>
      <dgm:t>
        <a:bodyPr/>
        <a:lstStyle/>
        <a:p>
          <a:r>
            <a:rPr lang="en-US" sz="6600" b="1" dirty="0">
              <a:solidFill>
                <a:schemeClr val="tx1"/>
              </a:solidFill>
            </a:rPr>
            <a:t>Media tactics</a:t>
          </a:r>
        </a:p>
        <a:p>
          <a:r>
            <a:rPr lang="en-US" sz="2800" b="1" dirty="0">
              <a:solidFill>
                <a:schemeClr val="tx1"/>
              </a:solidFill>
            </a:rPr>
            <a:t>Specific actions to deliver messages to audiences through means of mass communications (“media”)</a:t>
          </a:r>
          <a:endParaRPr lang="en-US" sz="1050" b="1" dirty="0">
            <a:solidFill>
              <a:schemeClr val="tx1"/>
            </a:solidFill>
          </a:endParaRPr>
        </a:p>
      </dgm:t>
    </dgm:pt>
    <dgm:pt modelId="{77BDC68F-1DDA-4109-91F2-D06CA2C90747}" type="parTrans" cxnId="{F4F2FF31-71A4-4E35-98E7-85F21EBA7525}">
      <dgm:prSet/>
      <dgm:spPr/>
      <dgm:t>
        <a:bodyPr/>
        <a:lstStyle/>
        <a:p>
          <a:endParaRPr lang="en-US"/>
        </a:p>
      </dgm:t>
    </dgm:pt>
    <dgm:pt modelId="{9C18756C-E764-40C1-8D47-ECC930D674C5}" type="sibTrans" cxnId="{F4F2FF31-71A4-4E35-98E7-85F21EBA7525}">
      <dgm:prSet/>
      <dgm:spPr/>
      <dgm:t>
        <a:bodyPr/>
        <a:lstStyle/>
        <a:p>
          <a:endParaRPr lang="en-US"/>
        </a:p>
      </dgm:t>
    </dgm:pt>
    <dgm:pt modelId="{4D36A997-6B82-4C6F-94D0-E465B1BF10EF}" type="pres">
      <dgm:prSet presAssocID="{01AAD67D-A901-4C0F-9C31-0778B81AE1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182E65-71DC-49E1-BA18-267C60DAE80D}" type="pres">
      <dgm:prSet presAssocID="{33766727-9BBA-4C3C-B95C-3BB6707B1898}" presName="hierRoot1" presStyleCnt="0"/>
      <dgm:spPr/>
    </dgm:pt>
    <dgm:pt modelId="{28B2B7FE-CEAF-47AE-87C9-CFD638496A19}" type="pres">
      <dgm:prSet presAssocID="{33766727-9BBA-4C3C-B95C-3BB6707B1898}" presName="composite" presStyleCnt="0"/>
      <dgm:spPr/>
    </dgm:pt>
    <dgm:pt modelId="{B9E2FA31-A63C-464E-8E8F-2E90C875639E}" type="pres">
      <dgm:prSet presAssocID="{33766727-9BBA-4C3C-B95C-3BB6707B1898}" presName="background" presStyleLbl="node0" presStyleIdx="0" presStyleCnt="1"/>
      <dgm:spPr/>
    </dgm:pt>
    <dgm:pt modelId="{4F1E502B-CB0F-4A69-89B5-10C0838F9223}" type="pres">
      <dgm:prSet presAssocID="{33766727-9BBA-4C3C-B95C-3BB6707B1898}" presName="text" presStyleLbl="fgAcc0" presStyleIdx="0" presStyleCnt="1" custScaleX="65406" custScaleY="39680">
        <dgm:presLayoutVars>
          <dgm:chPref val="3"/>
        </dgm:presLayoutVars>
      </dgm:prSet>
      <dgm:spPr/>
    </dgm:pt>
    <dgm:pt modelId="{8B5A1102-4E38-46DD-AEFA-C8796845830B}" type="pres">
      <dgm:prSet presAssocID="{33766727-9BBA-4C3C-B95C-3BB6707B1898}" presName="hierChild2" presStyleCnt="0"/>
      <dgm:spPr/>
    </dgm:pt>
  </dgm:ptLst>
  <dgm:cxnLst>
    <dgm:cxn modelId="{EA54712E-F7C7-40E0-8FB8-683BF9CBFCDC}" type="presOf" srcId="{01AAD67D-A901-4C0F-9C31-0778B81AE1B4}" destId="{4D36A997-6B82-4C6F-94D0-E465B1BF10EF}" srcOrd="0" destOrd="0" presId="urn:microsoft.com/office/officeart/2005/8/layout/hierarchy1"/>
    <dgm:cxn modelId="{F4F2FF31-71A4-4E35-98E7-85F21EBA7525}" srcId="{01AAD67D-A901-4C0F-9C31-0778B81AE1B4}" destId="{33766727-9BBA-4C3C-B95C-3BB6707B1898}" srcOrd="0" destOrd="0" parTransId="{77BDC68F-1DDA-4109-91F2-D06CA2C90747}" sibTransId="{9C18756C-E764-40C1-8D47-ECC930D674C5}"/>
    <dgm:cxn modelId="{43B97C54-EED0-4452-9DBB-06592680C7F2}" type="presOf" srcId="{33766727-9BBA-4C3C-B95C-3BB6707B1898}" destId="{4F1E502B-CB0F-4A69-89B5-10C0838F9223}" srcOrd="0" destOrd="0" presId="urn:microsoft.com/office/officeart/2005/8/layout/hierarchy1"/>
    <dgm:cxn modelId="{ED9302A9-CA36-4060-9BD5-40C75256E2E0}" type="presParOf" srcId="{4D36A997-6B82-4C6F-94D0-E465B1BF10EF}" destId="{0C182E65-71DC-49E1-BA18-267C60DAE80D}" srcOrd="0" destOrd="0" presId="urn:microsoft.com/office/officeart/2005/8/layout/hierarchy1"/>
    <dgm:cxn modelId="{B925A887-CFAC-469A-BE26-C3424600ED45}" type="presParOf" srcId="{0C182E65-71DC-49E1-BA18-267C60DAE80D}" destId="{28B2B7FE-CEAF-47AE-87C9-CFD638496A19}" srcOrd="0" destOrd="0" presId="urn:microsoft.com/office/officeart/2005/8/layout/hierarchy1"/>
    <dgm:cxn modelId="{DA61F144-1F13-4C72-BB88-324E816E571B}" type="presParOf" srcId="{28B2B7FE-CEAF-47AE-87C9-CFD638496A19}" destId="{B9E2FA31-A63C-464E-8E8F-2E90C875639E}" srcOrd="0" destOrd="0" presId="urn:microsoft.com/office/officeart/2005/8/layout/hierarchy1"/>
    <dgm:cxn modelId="{273510F0-BAA8-4D45-A3D8-BB3608C2AB57}" type="presParOf" srcId="{28B2B7FE-CEAF-47AE-87C9-CFD638496A19}" destId="{4F1E502B-CB0F-4A69-89B5-10C0838F9223}" srcOrd="1" destOrd="0" presId="urn:microsoft.com/office/officeart/2005/8/layout/hierarchy1"/>
    <dgm:cxn modelId="{3320A00E-A538-4837-B967-12EC7FDF39D3}" type="presParOf" srcId="{0C182E65-71DC-49E1-BA18-267C60DAE80D}" destId="{8B5A1102-4E38-46DD-AEFA-C8796845830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9EB2F-13CC-4ABA-B9D5-5B01A3401BB0}">
      <dsp:nvSpPr>
        <dsp:cNvPr id="0" name=""/>
        <dsp:cNvSpPr/>
      </dsp:nvSpPr>
      <dsp:spPr>
        <a:xfrm>
          <a:off x="0" y="229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F3F9F-EE65-494E-ABBE-59EF9074A388}">
      <dsp:nvSpPr>
        <dsp:cNvPr id="0" name=""/>
        <dsp:cNvSpPr/>
      </dsp:nvSpPr>
      <dsp:spPr>
        <a:xfrm>
          <a:off x="352272" y="264318"/>
          <a:ext cx="640494" cy="6404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C2C74-B8FD-48DC-ADA9-2F9E7F365EA0}">
      <dsp:nvSpPr>
        <dsp:cNvPr id="0" name=""/>
        <dsp:cNvSpPr/>
      </dsp:nvSpPr>
      <dsp:spPr>
        <a:xfrm>
          <a:off x="1345038" y="229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Strategic objectives and audiences</a:t>
          </a:r>
        </a:p>
      </dsp:txBody>
      <dsp:txXfrm>
        <a:off x="1345038" y="2297"/>
        <a:ext cx="5555473" cy="1164535"/>
      </dsp:txXfrm>
    </dsp:sp>
    <dsp:sp modelId="{052FC7EC-F457-4CE2-8E79-DCF24695C098}">
      <dsp:nvSpPr>
        <dsp:cNvPr id="0" name=""/>
        <dsp:cNvSpPr/>
      </dsp:nvSpPr>
      <dsp:spPr>
        <a:xfrm>
          <a:off x="0" y="145796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6FF0D-9AD9-4490-B686-8287121FFFFC}">
      <dsp:nvSpPr>
        <dsp:cNvPr id="0" name=""/>
        <dsp:cNvSpPr/>
      </dsp:nvSpPr>
      <dsp:spPr>
        <a:xfrm>
          <a:off x="352272" y="1719988"/>
          <a:ext cx="640494" cy="6404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A2FD4-FBF6-485A-B1D3-8428ECDB6267}">
      <dsp:nvSpPr>
        <dsp:cNvPr id="0" name=""/>
        <dsp:cNvSpPr/>
      </dsp:nvSpPr>
      <dsp:spPr>
        <a:xfrm>
          <a:off x="1345038" y="145796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Values-based messaging</a:t>
          </a:r>
        </a:p>
      </dsp:txBody>
      <dsp:txXfrm>
        <a:off x="1345038" y="1457967"/>
        <a:ext cx="5555473" cy="1164535"/>
      </dsp:txXfrm>
    </dsp:sp>
    <dsp:sp modelId="{796395B5-FE79-4F0B-AC20-4F3111DC61FD}">
      <dsp:nvSpPr>
        <dsp:cNvPr id="0" name=""/>
        <dsp:cNvSpPr/>
      </dsp:nvSpPr>
      <dsp:spPr>
        <a:xfrm>
          <a:off x="0" y="291363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9BC3C-2D1F-4A91-A060-45B0F1F03106}">
      <dsp:nvSpPr>
        <dsp:cNvPr id="0" name=""/>
        <dsp:cNvSpPr/>
      </dsp:nvSpPr>
      <dsp:spPr>
        <a:xfrm>
          <a:off x="352272" y="3175658"/>
          <a:ext cx="640494" cy="6404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0D886A-92FD-49F7-9D37-DF1A5A81F06D}">
      <dsp:nvSpPr>
        <dsp:cNvPr id="0" name=""/>
        <dsp:cNvSpPr/>
      </dsp:nvSpPr>
      <dsp:spPr>
        <a:xfrm>
          <a:off x="1345038" y="291363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Tactics for getting messages to audiences</a:t>
          </a:r>
        </a:p>
      </dsp:txBody>
      <dsp:txXfrm>
        <a:off x="1345038" y="2913637"/>
        <a:ext cx="5555473" cy="1164535"/>
      </dsp:txXfrm>
    </dsp:sp>
    <dsp:sp modelId="{DF2362DC-F19A-4DE9-BB90-4D0E92766505}">
      <dsp:nvSpPr>
        <dsp:cNvPr id="0" name=""/>
        <dsp:cNvSpPr/>
      </dsp:nvSpPr>
      <dsp:spPr>
        <a:xfrm>
          <a:off x="0" y="4369307"/>
          <a:ext cx="6900512" cy="11645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635FF-78E0-40C6-9ECF-7203D38A5A6E}">
      <dsp:nvSpPr>
        <dsp:cNvPr id="0" name=""/>
        <dsp:cNvSpPr/>
      </dsp:nvSpPr>
      <dsp:spPr>
        <a:xfrm>
          <a:off x="352272" y="4631327"/>
          <a:ext cx="640494" cy="64049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02773-8968-46B1-8A44-A2E81C74C542}">
      <dsp:nvSpPr>
        <dsp:cNvPr id="0" name=""/>
        <dsp:cNvSpPr/>
      </dsp:nvSpPr>
      <dsp:spPr>
        <a:xfrm>
          <a:off x="1345038" y="4369307"/>
          <a:ext cx="5555473" cy="116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47" tIns="123247" rIns="123247" bIns="123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Approaching and interacting with the media</a:t>
          </a:r>
        </a:p>
      </dsp:txBody>
      <dsp:txXfrm>
        <a:off x="1345038" y="4369307"/>
        <a:ext cx="5555473" cy="1164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2FA31-A63C-464E-8E8F-2E90C875639E}">
      <dsp:nvSpPr>
        <dsp:cNvPr id="0" name=""/>
        <dsp:cNvSpPr/>
      </dsp:nvSpPr>
      <dsp:spPr>
        <a:xfrm>
          <a:off x="1640530" y="436299"/>
          <a:ext cx="6184005" cy="2382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E502B-CB0F-4A69-89B5-10C0838F9223}">
      <dsp:nvSpPr>
        <dsp:cNvPr id="0" name=""/>
        <dsp:cNvSpPr/>
      </dsp:nvSpPr>
      <dsp:spPr>
        <a:xfrm>
          <a:off x="2691064" y="1434305"/>
          <a:ext cx="6184005" cy="2382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b="1" kern="1200" dirty="0">
              <a:solidFill>
                <a:schemeClr val="tx1"/>
              </a:solidFill>
            </a:rPr>
            <a:t>Have a (SMART) Objective</a:t>
          </a:r>
        </a:p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A specific, measurable, achievable, realistic and time-bound outcome that defines success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2760839" y="1504080"/>
        <a:ext cx="6044455" cy="2242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2FA31-A63C-464E-8E8F-2E90C875639E}">
      <dsp:nvSpPr>
        <dsp:cNvPr id="0" name=""/>
        <dsp:cNvSpPr/>
      </dsp:nvSpPr>
      <dsp:spPr>
        <a:xfrm>
          <a:off x="1487652" y="434647"/>
          <a:ext cx="6488735" cy="23846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E502B-CB0F-4A69-89B5-10C0838F9223}">
      <dsp:nvSpPr>
        <dsp:cNvPr id="0" name=""/>
        <dsp:cNvSpPr/>
      </dsp:nvSpPr>
      <dsp:spPr>
        <a:xfrm>
          <a:off x="2539212" y="1433629"/>
          <a:ext cx="6488735" cy="23846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b="1" kern="1200" dirty="0">
              <a:solidFill>
                <a:schemeClr val="tx1"/>
              </a:solidFill>
            </a:rPr>
            <a:t>Know your (Power) Audience</a:t>
          </a:r>
        </a:p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They represent the only people you NEED to communicate to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2609056" y="1503473"/>
        <a:ext cx="6349047" cy="22449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9D956-EDCF-4354-B554-594747A2DB7C}">
      <dsp:nvSpPr>
        <dsp:cNvPr id="0" name=""/>
        <dsp:cNvSpPr/>
      </dsp:nvSpPr>
      <dsp:spPr>
        <a:xfrm>
          <a:off x="804975" y="498473"/>
          <a:ext cx="633603" cy="6336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144C5-E20D-44ED-BF78-BC932218597F}">
      <dsp:nvSpPr>
        <dsp:cNvPr id="0" name=""/>
        <dsp:cNvSpPr/>
      </dsp:nvSpPr>
      <dsp:spPr>
        <a:xfrm>
          <a:off x="417773" y="1387251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State Lawmakers</a:t>
          </a:r>
        </a:p>
      </dsp:txBody>
      <dsp:txXfrm>
        <a:off x="417773" y="1387251"/>
        <a:ext cx="1408007" cy="563203"/>
      </dsp:txXfrm>
    </dsp:sp>
    <dsp:sp modelId="{21CF0EDD-A793-4844-8DD2-EDA7370D58FB}">
      <dsp:nvSpPr>
        <dsp:cNvPr id="0" name=""/>
        <dsp:cNvSpPr/>
      </dsp:nvSpPr>
      <dsp:spPr>
        <a:xfrm>
          <a:off x="2459384" y="498473"/>
          <a:ext cx="633603" cy="6336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EADC2-E5F5-4EA5-A60F-9FDB2DF231D7}">
      <dsp:nvSpPr>
        <dsp:cNvPr id="0" name=""/>
        <dsp:cNvSpPr/>
      </dsp:nvSpPr>
      <dsp:spPr>
        <a:xfrm>
          <a:off x="2072182" y="1387251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Judges</a:t>
          </a:r>
        </a:p>
      </dsp:txBody>
      <dsp:txXfrm>
        <a:off x="2072182" y="1387251"/>
        <a:ext cx="1408007" cy="563203"/>
      </dsp:txXfrm>
    </dsp:sp>
    <dsp:sp modelId="{B4C90D40-2AD9-4D29-A772-852F6786174B}">
      <dsp:nvSpPr>
        <dsp:cNvPr id="0" name=""/>
        <dsp:cNvSpPr/>
      </dsp:nvSpPr>
      <dsp:spPr>
        <a:xfrm>
          <a:off x="4113793" y="498473"/>
          <a:ext cx="633603" cy="6336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E625D-5A89-4C85-A7AD-8444980FB563}">
      <dsp:nvSpPr>
        <dsp:cNvPr id="0" name=""/>
        <dsp:cNvSpPr/>
      </dsp:nvSpPr>
      <dsp:spPr>
        <a:xfrm>
          <a:off x="3726591" y="1387251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Faith Leaders</a:t>
          </a:r>
        </a:p>
      </dsp:txBody>
      <dsp:txXfrm>
        <a:off x="3726591" y="1387251"/>
        <a:ext cx="1408007" cy="563203"/>
      </dsp:txXfrm>
    </dsp:sp>
    <dsp:sp modelId="{303194AF-C957-4BB8-B1CC-1F4DDBD73DD2}">
      <dsp:nvSpPr>
        <dsp:cNvPr id="0" name=""/>
        <dsp:cNvSpPr/>
      </dsp:nvSpPr>
      <dsp:spPr>
        <a:xfrm>
          <a:off x="5768202" y="498473"/>
          <a:ext cx="633603" cy="63360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DA2BB-208F-4AD6-933C-78AAC5C8CC23}">
      <dsp:nvSpPr>
        <dsp:cNvPr id="0" name=""/>
        <dsp:cNvSpPr/>
      </dsp:nvSpPr>
      <dsp:spPr>
        <a:xfrm>
          <a:off x="5381000" y="1387251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The Governor</a:t>
          </a:r>
        </a:p>
      </dsp:txBody>
      <dsp:txXfrm>
        <a:off x="5381000" y="1387251"/>
        <a:ext cx="1408007" cy="563203"/>
      </dsp:txXfrm>
    </dsp:sp>
    <dsp:sp modelId="{3BA92E1E-25AD-42A4-BCB3-0125D4621F8A}">
      <dsp:nvSpPr>
        <dsp:cNvPr id="0" name=""/>
        <dsp:cNvSpPr/>
      </dsp:nvSpPr>
      <dsp:spPr>
        <a:xfrm>
          <a:off x="7422612" y="498473"/>
          <a:ext cx="633603" cy="63360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7150A-BA78-443A-8FC0-91E48638389D}">
      <dsp:nvSpPr>
        <dsp:cNvPr id="0" name=""/>
        <dsp:cNvSpPr/>
      </dsp:nvSpPr>
      <dsp:spPr>
        <a:xfrm>
          <a:off x="7035409" y="1387251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Law Enforcement</a:t>
          </a:r>
        </a:p>
      </dsp:txBody>
      <dsp:txXfrm>
        <a:off x="7035409" y="1387251"/>
        <a:ext cx="1408007" cy="563203"/>
      </dsp:txXfrm>
    </dsp:sp>
    <dsp:sp modelId="{C88B8149-3D24-4B51-B8D4-DE3F0BF8FE81}">
      <dsp:nvSpPr>
        <dsp:cNvPr id="0" name=""/>
        <dsp:cNvSpPr/>
      </dsp:nvSpPr>
      <dsp:spPr>
        <a:xfrm>
          <a:off x="9077021" y="498473"/>
          <a:ext cx="633603" cy="63360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7A82D-0F1A-4D29-9FA3-AA5C7D52C2ED}">
      <dsp:nvSpPr>
        <dsp:cNvPr id="0" name=""/>
        <dsp:cNvSpPr/>
      </dsp:nvSpPr>
      <dsp:spPr>
        <a:xfrm>
          <a:off x="8689819" y="1387251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Educators</a:t>
          </a:r>
        </a:p>
      </dsp:txBody>
      <dsp:txXfrm>
        <a:off x="8689819" y="1387251"/>
        <a:ext cx="1408007" cy="563203"/>
      </dsp:txXfrm>
    </dsp:sp>
    <dsp:sp modelId="{2B0BFBE9-2847-4AFF-8A55-AC11058E3B65}">
      <dsp:nvSpPr>
        <dsp:cNvPr id="0" name=""/>
        <dsp:cNvSpPr/>
      </dsp:nvSpPr>
      <dsp:spPr>
        <a:xfrm>
          <a:off x="2459384" y="2302456"/>
          <a:ext cx="633603" cy="633603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530AA-860F-4477-8532-D1505AE89FF5}">
      <dsp:nvSpPr>
        <dsp:cNvPr id="0" name=""/>
        <dsp:cNvSpPr/>
      </dsp:nvSpPr>
      <dsp:spPr>
        <a:xfrm>
          <a:off x="2072182" y="3191235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Private Bar</a:t>
          </a:r>
        </a:p>
      </dsp:txBody>
      <dsp:txXfrm>
        <a:off x="2072182" y="3191235"/>
        <a:ext cx="1408007" cy="563203"/>
      </dsp:txXfrm>
    </dsp:sp>
    <dsp:sp modelId="{DA1A531E-E064-4257-B726-C69CCE7F1B78}">
      <dsp:nvSpPr>
        <dsp:cNvPr id="0" name=""/>
        <dsp:cNvSpPr/>
      </dsp:nvSpPr>
      <dsp:spPr>
        <a:xfrm>
          <a:off x="4113793" y="2302456"/>
          <a:ext cx="633603" cy="633603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7B5F5-653F-437A-B33D-6FCE27EE9FA2}">
      <dsp:nvSpPr>
        <dsp:cNvPr id="0" name=""/>
        <dsp:cNvSpPr/>
      </dsp:nvSpPr>
      <dsp:spPr>
        <a:xfrm>
          <a:off x="3726591" y="3191235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Landlords</a:t>
          </a:r>
        </a:p>
      </dsp:txBody>
      <dsp:txXfrm>
        <a:off x="3726591" y="3191235"/>
        <a:ext cx="1408007" cy="563203"/>
      </dsp:txXfrm>
    </dsp:sp>
    <dsp:sp modelId="{7E393A0A-EC5B-4FC7-A4BD-577EBDF3107C}">
      <dsp:nvSpPr>
        <dsp:cNvPr id="0" name=""/>
        <dsp:cNvSpPr/>
      </dsp:nvSpPr>
      <dsp:spPr>
        <a:xfrm>
          <a:off x="5768202" y="2302456"/>
          <a:ext cx="633603" cy="633603"/>
        </a:xfrm>
        <a:prstGeom prst="rect">
          <a:avLst/>
        </a:prstGeom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B393AF-73D5-4BD1-BC4D-B389E12F198D}">
      <dsp:nvSpPr>
        <dsp:cNvPr id="0" name=""/>
        <dsp:cNvSpPr/>
      </dsp:nvSpPr>
      <dsp:spPr>
        <a:xfrm>
          <a:off x="5381000" y="3191235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Business Leaders</a:t>
          </a:r>
        </a:p>
      </dsp:txBody>
      <dsp:txXfrm>
        <a:off x="5381000" y="3191235"/>
        <a:ext cx="1408007" cy="563203"/>
      </dsp:txXfrm>
    </dsp:sp>
    <dsp:sp modelId="{DFAC8109-12BB-4600-BAA1-6BB07DB44EB4}">
      <dsp:nvSpPr>
        <dsp:cNvPr id="0" name=""/>
        <dsp:cNvSpPr/>
      </dsp:nvSpPr>
      <dsp:spPr>
        <a:xfrm>
          <a:off x="7422612" y="2302456"/>
          <a:ext cx="633603" cy="633603"/>
        </a:xfrm>
        <a:prstGeom prst="rect">
          <a:avLst/>
        </a:prstGeom>
        <a:blipFill>
          <a:blip xmlns:r="http://schemas.openxmlformats.org/officeDocument/2006/relationships"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81448-1CE5-4227-84E4-7435F0051ADD}">
      <dsp:nvSpPr>
        <dsp:cNvPr id="0" name=""/>
        <dsp:cNvSpPr/>
      </dsp:nvSpPr>
      <dsp:spPr>
        <a:xfrm>
          <a:off x="7035409" y="3191235"/>
          <a:ext cx="1408007" cy="563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Clients</a:t>
          </a:r>
        </a:p>
      </dsp:txBody>
      <dsp:txXfrm>
        <a:off x="7035409" y="3191235"/>
        <a:ext cx="1408007" cy="5632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2FA31-A63C-464E-8E8F-2E90C875639E}">
      <dsp:nvSpPr>
        <dsp:cNvPr id="0" name=""/>
        <dsp:cNvSpPr/>
      </dsp:nvSpPr>
      <dsp:spPr>
        <a:xfrm>
          <a:off x="1491334" y="436299"/>
          <a:ext cx="6482398" cy="2382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E502B-CB0F-4A69-89B5-10C0838F9223}">
      <dsp:nvSpPr>
        <dsp:cNvPr id="0" name=""/>
        <dsp:cNvSpPr/>
      </dsp:nvSpPr>
      <dsp:spPr>
        <a:xfrm>
          <a:off x="2541867" y="1434305"/>
          <a:ext cx="6482398" cy="2382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b="1" kern="1200" dirty="0">
              <a:solidFill>
                <a:schemeClr val="tx1"/>
              </a:solidFill>
            </a:rPr>
            <a:t>Audience Readiness</a:t>
          </a:r>
        </a:p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Do they need to be educated? Do they need to be thanked and encouraged to do more? Or are they opposed? 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2611642" y="1504080"/>
        <a:ext cx="6342848" cy="22427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6BFAC-9362-4A94-A0CA-5F1EEBFF108D}">
      <dsp:nvSpPr>
        <dsp:cNvPr id="0" name=""/>
        <dsp:cNvSpPr/>
      </dsp:nvSpPr>
      <dsp:spPr>
        <a:xfrm>
          <a:off x="1283" y="0"/>
          <a:ext cx="3337470" cy="42519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SHARED VALUES</a:t>
          </a:r>
        </a:p>
      </dsp:txBody>
      <dsp:txXfrm>
        <a:off x="1283" y="0"/>
        <a:ext cx="3337470" cy="1275588"/>
      </dsp:txXfrm>
    </dsp:sp>
    <dsp:sp modelId="{822401BC-2665-49C6-B0BC-A7E5A5E6728B}">
      <dsp:nvSpPr>
        <dsp:cNvPr id="0" name=""/>
        <dsp:cNvSpPr/>
      </dsp:nvSpPr>
      <dsp:spPr>
        <a:xfrm>
          <a:off x="335030" y="1276392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Equality</a:t>
          </a:r>
        </a:p>
      </dsp:txBody>
      <dsp:txXfrm>
        <a:off x="349437" y="1290799"/>
        <a:ext cx="2641162" cy="463078"/>
      </dsp:txXfrm>
    </dsp:sp>
    <dsp:sp modelId="{3BD61ABE-F577-4172-8CC0-84CB6EC8C390}">
      <dsp:nvSpPr>
        <dsp:cNvPr id="0" name=""/>
        <dsp:cNvSpPr/>
      </dsp:nvSpPr>
      <dsp:spPr>
        <a:xfrm>
          <a:off x="335030" y="1843960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Opportunity</a:t>
          </a:r>
        </a:p>
      </dsp:txBody>
      <dsp:txXfrm>
        <a:off x="349437" y="1858367"/>
        <a:ext cx="2641162" cy="463078"/>
      </dsp:txXfrm>
    </dsp:sp>
    <dsp:sp modelId="{1F8C8FCC-BE85-4F7A-9E6F-642D1623D330}">
      <dsp:nvSpPr>
        <dsp:cNvPr id="0" name=""/>
        <dsp:cNvSpPr/>
      </dsp:nvSpPr>
      <dsp:spPr>
        <a:xfrm>
          <a:off x="335030" y="2411528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Freedom</a:t>
          </a:r>
        </a:p>
      </dsp:txBody>
      <dsp:txXfrm>
        <a:off x="349437" y="2425935"/>
        <a:ext cx="2641162" cy="463078"/>
      </dsp:txXfrm>
    </dsp:sp>
    <dsp:sp modelId="{966D48E0-79B2-4C36-B681-D5FDB67EA6EF}">
      <dsp:nvSpPr>
        <dsp:cNvPr id="0" name=""/>
        <dsp:cNvSpPr/>
      </dsp:nvSpPr>
      <dsp:spPr>
        <a:xfrm>
          <a:off x="335030" y="2979096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Fairness</a:t>
          </a:r>
        </a:p>
      </dsp:txBody>
      <dsp:txXfrm>
        <a:off x="349437" y="2993503"/>
        <a:ext cx="2641162" cy="463078"/>
      </dsp:txXfrm>
    </dsp:sp>
    <dsp:sp modelId="{AADE1D3B-2DC5-4A47-B9D9-7D320AF5626C}">
      <dsp:nvSpPr>
        <dsp:cNvPr id="0" name=""/>
        <dsp:cNvSpPr/>
      </dsp:nvSpPr>
      <dsp:spPr>
        <a:xfrm>
          <a:off x="335030" y="3546665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Health</a:t>
          </a:r>
        </a:p>
      </dsp:txBody>
      <dsp:txXfrm>
        <a:off x="349437" y="3561072"/>
        <a:ext cx="2641162" cy="463078"/>
      </dsp:txXfrm>
    </dsp:sp>
    <dsp:sp modelId="{C5FF4BAB-5EAA-4539-A1BB-07F13BB7AC84}">
      <dsp:nvSpPr>
        <dsp:cNvPr id="0" name=""/>
        <dsp:cNvSpPr/>
      </dsp:nvSpPr>
      <dsp:spPr>
        <a:xfrm>
          <a:off x="3589064" y="0"/>
          <a:ext cx="3337470" cy="42519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ISSUES</a:t>
          </a:r>
        </a:p>
      </dsp:txBody>
      <dsp:txXfrm>
        <a:off x="3589064" y="0"/>
        <a:ext cx="3337470" cy="1275588"/>
      </dsp:txXfrm>
    </dsp:sp>
    <dsp:sp modelId="{CD1C19F9-5FB1-4A1E-90F3-2E4F561113D2}">
      <dsp:nvSpPr>
        <dsp:cNvPr id="0" name=""/>
        <dsp:cNvSpPr/>
      </dsp:nvSpPr>
      <dsp:spPr>
        <a:xfrm>
          <a:off x="3922811" y="1275691"/>
          <a:ext cx="2669976" cy="61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Domestic violence</a:t>
          </a:r>
        </a:p>
      </dsp:txBody>
      <dsp:txXfrm>
        <a:off x="3940953" y="1293833"/>
        <a:ext cx="2633692" cy="583136"/>
      </dsp:txXfrm>
    </dsp:sp>
    <dsp:sp modelId="{10983E42-5DEA-4548-9080-56E2A08A01D6}">
      <dsp:nvSpPr>
        <dsp:cNvPr id="0" name=""/>
        <dsp:cNvSpPr/>
      </dsp:nvSpPr>
      <dsp:spPr>
        <a:xfrm>
          <a:off x="3922811" y="1990407"/>
          <a:ext cx="2669976" cy="61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Housing stability</a:t>
          </a:r>
        </a:p>
      </dsp:txBody>
      <dsp:txXfrm>
        <a:off x="3940953" y="2008549"/>
        <a:ext cx="2633692" cy="583136"/>
      </dsp:txXfrm>
    </dsp:sp>
    <dsp:sp modelId="{1F8F42D0-6A66-43DE-A37D-A6DD9BD07D0D}">
      <dsp:nvSpPr>
        <dsp:cNvPr id="0" name=""/>
        <dsp:cNvSpPr/>
      </dsp:nvSpPr>
      <dsp:spPr>
        <a:xfrm>
          <a:off x="3922811" y="2705122"/>
          <a:ext cx="2669976" cy="61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Reproductive rights</a:t>
          </a:r>
        </a:p>
      </dsp:txBody>
      <dsp:txXfrm>
        <a:off x="3940953" y="2723264"/>
        <a:ext cx="2633692" cy="583136"/>
      </dsp:txXfrm>
    </dsp:sp>
    <dsp:sp modelId="{6A4ECDF4-F606-43C7-8CF4-522721CF219E}">
      <dsp:nvSpPr>
        <dsp:cNvPr id="0" name=""/>
        <dsp:cNvSpPr/>
      </dsp:nvSpPr>
      <dsp:spPr>
        <a:xfrm>
          <a:off x="3922811" y="3419838"/>
          <a:ext cx="2669976" cy="6194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Gender-based discrimination</a:t>
          </a:r>
        </a:p>
      </dsp:txBody>
      <dsp:txXfrm>
        <a:off x="3940953" y="3437980"/>
        <a:ext cx="2633692" cy="583136"/>
      </dsp:txXfrm>
    </dsp:sp>
    <dsp:sp modelId="{D102476E-D480-4EE4-A270-405ACA602953}">
      <dsp:nvSpPr>
        <dsp:cNvPr id="0" name=""/>
        <dsp:cNvSpPr/>
      </dsp:nvSpPr>
      <dsp:spPr>
        <a:xfrm>
          <a:off x="7176845" y="0"/>
          <a:ext cx="3337470" cy="42519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POLICIES</a:t>
          </a:r>
        </a:p>
      </dsp:txBody>
      <dsp:txXfrm>
        <a:off x="7176845" y="0"/>
        <a:ext cx="3337470" cy="1275588"/>
      </dsp:txXfrm>
    </dsp:sp>
    <dsp:sp modelId="{2ACF49BC-2F21-41F7-B33E-42F043E23F43}">
      <dsp:nvSpPr>
        <dsp:cNvPr id="0" name=""/>
        <dsp:cNvSpPr/>
      </dsp:nvSpPr>
      <dsp:spPr>
        <a:xfrm>
          <a:off x="7510592" y="1276392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CDC eviction moratorium</a:t>
          </a:r>
        </a:p>
      </dsp:txBody>
      <dsp:txXfrm>
        <a:off x="7524999" y="1290799"/>
        <a:ext cx="2641162" cy="463078"/>
      </dsp:txXfrm>
    </dsp:sp>
    <dsp:sp modelId="{81389E12-ABCE-497C-8C7A-A8BDE2462B11}">
      <dsp:nvSpPr>
        <dsp:cNvPr id="0" name=""/>
        <dsp:cNvSpPr/>
      </dsp:nvSpPr>
      <dsp:spPr>
        <a:xfrm>
          <a:off x="7510592" y="1843960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FHA</a:t>
          </a:r>
        </a:p>
      </dsp:txBody>
      <dsp:txXfrm>
        <a:off x="7524999" y="1858367"/>
        <a:ext cx="2641162" cy="463078"/>
      </dsp:txXfrm>
    </dsp:sp>
    <dsp:sp modelId="{50A085A3-DC95-4443-8D60-B6FFE10E0793}">
      <dsp:nvSpPr>
        <dsp:cNvPr id="0" name=""/>
        <dsp:cNvSpPr/>
      </dsp:nvSpPr>
      <dsp:spPr>
        <a:xfrm>
          <a:off x="7510592" y="2411528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CDBG</a:t>
          </a:r>
        </a:p>
      </dsp:txBody>
      <dsp:txXfrm>
        <a:off x="7524999" y="2425935"/>
        <a:ext cx="2641162" cy="463078"/>
      </dsp:txXfrm>
    </dsp:sp>
    <dsp:sp modelId="{64700C9C-9B73-4EE9-AE0D-A9F6B5FDC8CA}">
      <dsp:nvSpPr>
        <dsp:cNvPr id="0" name=""/>
        <dsp:cNvSpPr/>
      </dsp:nvSpPr>
      <dsp:spPr>
        <a:xfrm>
          <a:off x="7510592" y="2979096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ACA</a:t>
          </a:r>
        </a:p>
      </dsp:txBody>
      <dsp:txXfrm>
        <a:off x="7524999" y="2993503"/>
        <a:ext cx="2641162" cy="463078"/>
      </dsp:txXfrm>
    </dsp:sp>
    <dsp:sp modelId="{22B7D9D0-CAC0-48E2-A84E-0C9E347B0F12}">
      <dsp:nvSpPr>
        <dsp:cNvPr id="0" name=""/>
        <dsp:cNvSpPr/>
      </dsp:nvSpPr>
      <dsp:spPr>
        <a:xfrm>
          <a:off x="7510592" y="3546665"/>
          <a:ext cx="2669976" cy="49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Housing Right to Counsel</a:t>
          </a:r>
        </a:p>
      </dsp:txBody>
      <dsp:txXfrm>
        <a:off x="7524999" y="3561072"/>
        <a:ext cx="2641162" cy="4630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7AAAB-D1C1-49A9-8E6A-0BAED18CF597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A0E77-FD16-43D5-8DAC-E8A7C4485B59}">
      <dsp:nvSpPr>
        <dsp:cNvPr id="0" name=""/>
        <dsp:cNvSpPr/>
      </dsp:nvSpPr>
      <dsp:spPr>
        <a:xfrm>
          <a:off x="0" y="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Value</a:t>
          </a:r>
        </a:p>
      </dsp:txBody>
      <dsp:txXfrm>
        <a:off x="0" y="0"/>
        <a:ext cx="2103120" cy="1062990"/>
      </dsp:txXfrm>
    </dsp:sp>
    <dsp:sp modelId="{F29CAF13-421B-2C4D-9420-5A26AB24CF90}">
      <dsp:nvSpPr>
        <dsp:cNvPr id="0" name=""/>
        <dsp:cNvSpPr/>
      </dsp:nvSpPr>
      <dsp:spPr>
        <a:xfrm>
          <a:off x="2260854" y="4827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An important value you share with your target audience on your issue.</a:t>
          </a:r>
          <a:endParaRPr lang="en-US" sz="2700" kern="1200" dirty="0"/>
        </a:p>
      </dsp:txBody>
      <dsp:txXfrm>
        <a:off x="2260854" y="48270"/>
        <a:ext cx="8254746" cy="965410"/>
      </dsp:txXfrm>
    </dsp:sp>
    <dsp:sp modelId="{D99C2E21-7EA0-6B48-B8FE-1F7B2BB85823}">
      <dsp:nvSpPr>
        <dsp:cNvPr id="0" name=""/>
        <dsp:cNvSpPr/>
      </dsp:nvSpPr>
      <dsp:spPr>
        <a:xfrm>
          <a:off x="2103120" y="101368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AE6E7-A24F-0746-B460-F627CE96B6D8}">
      <dsp:nvSpPr>
        <dsp:cNvPr id="0" name=""/>
        <dsp:cNvSpPr/>
      </dsp:nvSpPr>
      <dsp:spPr>
        <a:xfrm>
          <a:off x="0" y="106299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CEE00-E348-0641-9FB1-BF6E0F8B1931}">
      <dsp:nvSpPr>
        <dsp:cNvPr id="0" name=""/>
        <dsp:cNvSpPr/>
      </dsp:nvSpPr>
      <dsp:spPr>
        <a:xfrm>
          <a:off x="0" y="106299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Problem</a:t>
          </a:r>
        </a:p>
      </dsp:txBody>
      <dsp:txXfrm>
        <a:off x="0" y="1062990"/>
        <a:ext cx="2103120" cy="1062990"/>
      </dsp:txXfrm>
    </dsp:sp>
    <dsp:sp modelId="{D10D6CF4-BB1D-804B-B428-6C8F832D1C79}">
      <dsp:nvSpPr>
        <dsp:cNvPr id="0" name=""/>
        <dsp:cNvSpPr/>
      </dsp:nvSpPr>
      <dsp:spPr>
        <a:xfrm>
          <a:off x="2260854" y="111126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262626"/>
              </a:solidFill>
            </a:rPr>
            <a:t>The problem you want to address, framed as a systemic obstacle to realizing your value.</a:t>
          </a:r>
          <a:endParaRPr lang="en-US" sz="2700" kern="1200" dirty="0"/>
        </a:p>
      </dsp:txBody>
      <dsp:txXfrm>
        <a:off x="2260854" y="1111260"/>
        <a:ext cx="8254746" cy="965410"/>
      </dsp:txXfrm>
    </dsp:sp>
    <dsp:sp modelId="{71AFFFB2-B3C0-D54A-96CA-1B7EF69D3417}">
      <dsp:nvSpPr>
        <dsp:cNvPr id="0" name=""/>
        <dsp:cNvSpPr/>
      </dsp:nvSpPr>
      <dsp:spPr>
        <a:xfrm>
          <a:off x="2103120" y="207667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A46EA-645B-BE4D-B281-3F16F8F3205A}">
      <dsp:nvSpPr>
        <dsp:cNvPr id="0" name=""/>
        <dsp:cNvSpPr/>
      </dsp:nvSpPr>
      <dsp:spPr>
        <a:xfrm>
          <a:off x="0" y="212598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C56B96-0CE4-BB41-B8A1-B54B4D99DCA2}">
      <dsp:nvSpPr>
        <dsp:cNvPr id="0" name=""/>
        <dsp:cNvSpPr/>
      </dsp:nvSpPr>
      <dsp:spPr>
        <a:xfrm>
          <a:off x="0" y="212598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Solution</a:t>
          </a:r>
        </a:p>
      </dsp:txBody>
      <dsp:txXfrm>
        <a:off x="0" y="2125980"/>
        <a:ext cx="2103120" cy="1062990"/>
      </dsp:txXfrm>
    </dsp:sp>
    <dsp:sp modelId="{A20331E2-B5BC-564E-AB76-BCF2DBFB3682}">
      <dsp:nvSpPr>
        <dsp:cNvPr id="0" name=""/>
        <dsp:cNvSpPr/>
      </dsp:nvSpPr>
      <dsp:spPr>
        <a:xfrm>
          <a:off x="2260854" y="217425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262626"/>
              </a:solidFill>
            </a:rPr>
            <a:t>The solution you propose, with a logical connection to your value.</a:t>
          </a:r>
          <a:endParaRPr lang="en-US" sz="2700" kern="1200" dirty="0"/>
        </a:p>
      </dsp:txBody>
      <dsp:txXfrm>
        <a:off x="2260854" y="2174250"/>
        <a:ext cx="8254746" cy="965410"/>
      </dsp:txXfrm>
    </dsp:sp>
    <dsp:sp modelId="{4CE10100-3BD9-F945-9204-90BE90A96B5D}">
      <dsp:nvSpPr>
        <dsp:cNvPr id="0" name=""/>
        <dsp:cNvSpPr/>
      </dsp:nvSpPr>
      <dsp:spPr>
        <a:xfrm>
          <a:off x="2103120" y="313966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178B1-3FC3-3B47-A35A-AC755050ACAB}">
      <dsp:nvSpPr>
        <dsp:cNvPr id="0" name=""/>
        <dsp:cNvSpPr/>
      </dsp:nvSpPr>
      <dsp:spPr>
        <a:xfrm>
          <a:off x="0" y="31889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2C47F-8473-EE4F-8334-208D9FFF70E2}">
      <dsp:nvSpPr>
        <dsp:cNvPr id="0" name=""/>
        <dsp:cNvSpPr/>
      </dsp:nvSpPr>
      <dsp:spPr>
        <a:xfrm>
          <a:off x="0" y="318897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Action</a:t>
          </a:r>
        </a:p>
      </dsp:txBody>
      <dsp:txXfrm>
        <a:off x="0" y="3188970"/>
        <a:ext cx="2103120" cy="1062990"/>
      </dsp:txXfrm>
    </dsp:sp>
    <dsp:sp modelId="{8A9F6AA2-9656-234C-A2A1-BA00108A962C}">
      <dsp:nvSpPr>
        <dsp:cNvPr id="0" name=""/>
        <dsp:cNvSpPr/>
      </dsp:nvSpPr>
      <dsp:spPr>
        <a:xfrm>
          <a:off x="2260854" y="323724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262626"/>
              </a:solidFill>
            </a:rPr>
            <a:t>A specific action that your audience can take to help advance your solution and fulfill your shared value.</a:t>
          </a:r>
          <a:endParaRPr lang="en-US" sz="2700" kern="1200" dirty="0"/>
        </a:p>
      </dsp:txBody>
      <dsp:txXfrm>
        <a:off x="2260854" y="3237240"/>
        <a:ext cx="8254746" cy="965410"/>
      </dsp:txXfrm>
    </dsp:sp>
    <dsp:sp modelId="{1D145A48-0298-8B4E-826D-2F59ED779157}">
      <dsp:nvSpPr>
        <dsp:cNvPr id="0" name=""/>
        <dsp:cNvSpPr/>
      </dsp:nvSpPr>
      <dsp:spPr>
        <a:xfrm>
          <a:off x="2103120" y="420265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7AAAB-D1C1-49A9-8E6A-0BAED18CF597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A0E77-FD16-43D5-8DAC-E8A7C4485B59}">
      <dsp:nvSpPr>
        <dsp:cNvPr id="0" name=""/>
        <dsp:cNvSpPr/>
      </dsp:nvSpPr>
      <dsp:spPr>
        <a:xfrm>
          <a:off x="0" y="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Value</a:t>
          </a:r>
        </a:p>
      </dsp:txBody>
      <dsp:txXfrm>
        <a:off x="0" y="0"/>
        <a:ext cx="2103120" cy="1062990"/>
      </dsp:txXfrm>
    </dsp:sp>
    <dsp:sp modelId="{50A9B48A-DF95-2949-8CCC-7AB40022D73C}">
      <dsp:nvSpPr>
        <dsp:cNvPr id="0" name=""/>
        <dsp:cNvSpPr/>
      </dsp:nvSpPr>
      <dsp:spPr>
        <a:xfrm>
          <a:off x="2260854" y="4827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Everyone should have the help they need when they have a legal problem.</a:t>
          </a:r>
        </a:p>
      </dsp:txBody>
      <dsp:txXfrm>
        <a:off x="2260854" y="48270"/>
        <a:ext cx="8254746" cy="965410"/>
      </dsp:txXfrm>
    </dsp:sp>
    <dsp:sp modelId="{63CE756F-9C0B-CA41-A1BC-887B93E205BD}">
      <dsp:nvSpPr>
        <dsp:cNvPr id="0" name=""/>
        <dsp:cNvSpPr/>
      </dsp:nvSpPr>
      <dsp:spPr>
        <a:xfrm>
          <a:off x="2103120" y="101368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514FB-5F8C-1544-BD00-6FAAB2BCF1D6}">
      <dsp:nvSpPr>
        <dsp:cNvPr id="0" name=""/>
        <dsp:cNvSpPr/>
      </dsp:nvSpPr>
      <dsp:spPr>
        <a:xfrm>
          <a:off x="0" y="106299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357F4-17B7-C941-B6E1-0D5821BB5031}">
      <dsp:nvSpPr>
        <dsp:cNvPr id="0" name=""/>
        <dsp:cNvSpPr/>
      </dsp:nvSpPr>
      <dsp:spPr>
        <a:xfrm>
          <a:off x="0" y="106299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Problem</a:t>
          </a:r>
        </a:p>
      </dsp:txBody>
      <dsp:txXfrm>
        <a:off x="0" y="1062990"/>
        <a:ext cx="2103120" cy="1062990"/>
      </dsp:txXfrm>
    </dsp:sp>
    <dsp:sp modelId="{8E2D00D3-F1A3-A143-81A1-3675E69F35DE}">
      <dsp:nvSpPr>
        <dsp:cNvPr id="0" name=""/>
        <dsp:cNvSpPr/>
      </dsp:nvSpPr>
      <dsp:spPr>
        <a:xfrm>
          <a:off x="2260854" y="111126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But when people show up to court needing help, often their only options are self-help resources or full-service legal aid offices with full caseloads.</a:t>
          </a:r>
        </a:p>
      </dsp:txBody>
      <dsp:txXfrm>
        <a:off x="2260854" y="1111260"/>
        <a:ext cx="8254746" cy="965410"/>
      </dsp:txXfrm>
    </dsp:sp>
    <dsp:sp modelId="{A623F58F-97EA-8240-85DC-8B04238E2248}">
      <dsp:nvSpPr>
        <dsp:cNvPr id="0" name=""/>
        <dsp:cNvSpPr/>
      </dsp:nvSpPr>
      <dsp:spPr>
        <a:xfrm>
          <a:off x="2103120" y="207667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9500F-E118-B34A-9D95-65E97783430E}">
      <dsp:nvSpPr>
        <dsp:cNvPr id="0" name=""/>
        <dsp:cNvSpPr/>
      </dsp:nvSpPr>
      <dsp:spPr>
        <a:xfrm>
          <a:off x="0" y="212598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3EC4BB-69E8-9343-8AF5-9983137116D7}">
      <dsp:nvSpPr>
        <dsp:cNvPr id="0" name=""/>
        <dsp:cNvSpPr/>
      </dsp:nvSpPr>
      <dsp:spPr>
        <a:xfrm>
          <a:off x="0" y="212598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Solution</a:t>
          </a:r>
        </a:p>
      </dsp:txBody>
      <dsp:txXfrm>
        <a:off x="0" y="2125980"/>
        <a:ext cx="2103120" cy="1062990"/>
      </dsp:txXfrm>
    </dsp:sp>
    <dsp:sp modelId="{D0654906-F3D0-FF43-9153-DAD59ADB637D}">
      <dsp:nvSpPr>
        <dsp:cNvPr id="0" name=""/>
        <dsp:cNvSpPr/>
      </dsp:nvSpPr>
      <dsp:spPr>
        <a:xfrm>
          <a:off x="2260854" y="217425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As in the medical field, there needs to be a middle ground of care for people who can’t get an attorney but need more than self-help centers.</a:t>
          </a:r>
        </a:p>
      </dsp:txBody>
      <dsp:txXfrm>
        <a:off x="2260854" y="2174250"/>
        <a:ext cx="8254746" cy="965410"/>
      </dsp:txXfrm>
    </dsp:sp>
    <dsp:sp modelId="{D5849D94-E4AD-8A46-B0B7-0C8495E9B93B}">
      <dsp:nvSpPr>
        <dsp:cNvPr id="0" name=""/>
        <dsp:cNvSpPr/>
      </dsp:nvSpPr>
      <dsp:spPr>
        <a:xfrm>
          <a:off x="2103120" y="313966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9BE7F6-14DD-C54B-AF59-DAA32019A083}">
      <dsp:nvSpPr>
        <dsp:cNvPr id="0" name=""/>
        <dsp:cNvSpPr/>
      </dsp:nvSpPr>
      <dsp:spPr>
        <a:xfrm>
          <a:off x="0" y="31889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0FDE8-1E00-AF40-916F-3FC394537E8C}">
      <dsp:nvSpPr>
        <dsp:cNvPr id="0" name=""/>
        <dsp:cNvSpPr/>
      </dsp:nvSpPr>
      <dsp:spPr>
        <a:xfrm>
          <a:off x="0" y="3188970"/>
          <a:ext cx="2103120" cy="1062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Action</a:t>
          </a:r>
        </a:p>
      </dsp:txBody>
      <dsp:txXfrm>
        <a:off x="0" y="3188970"/>
        <a:ext cx="2103120" cy="1062990"/>
      </dsp:txXfrm>
    </dsp:sp>
    <dsp:sp modelId="{AA6F77CC-F5E9-EA4A-B5F5-FE2D27A322D2}">
      <dsp:nvSpPr>
        <dsp:cNvPr id="0" name=""/>
        <dsp:cNvSpPr/>
      </dsp:nvSpPr>
      <dsp:spPr>
        <a:xfrm>
          <a:off x="2260854" y="3237240"/>
          <a:ext cx="8254746" cy="965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One solution would be to hire non-lawyer navigators who are trained to give legal information and guide people through their court procedures. </a:t>
          </a:r>
        </a:p>
      </dsp:txBody>
      <dsp:txXfrm>
        <a:off x="2260854" y="3237240"/>
        <a:ext cx="8254746" cy="965410"/>
      </dsp:txXfrm>
    </dsp:sp>
    <dsp:sp modelId="{E1F0AC1A-BB17-5D46-9E85-D775B38888FF}">
      <dsp:nvSpPr>
        <dsp:cNvPr id="0" name=""/>
        <dsp:cNvSpPr/>
      </dsp:nvSpPr>
      <dsp:spPr>
        <a:xfrm>
          <a:off x="2103120" y="420265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2FA31-A63C-464E-8E8F-2E90C875639E}">
      <dsp:nvSpPr>
        <dsp:cNvPr id="0" name=""/>
        <dsp:cNvSpPr/>
      </dsp:nvSpPr>
      <dsp:spPr>
        <a:xfrm>
          <a:off x="1640530" y="436299"/>
          <a:ext cx="6184005" cy="23823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E502B-CB0F-4A69-89B5-10C0838F9223}">
      <dsp:nvSpPr>
        <dsp:cNvPr id="0" name=""/>
        <dsp:cNvSpPr/>
      </dsp:nvSpPr>
      <dsp:spPr>
        <a:xfrm>
          <a:off x="2691064" y="1434305"/>
          <a:ext cx="6184005" cy="2382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b="1" kern="1200" dirty="0">
              <a:solidFill>
                <a:schemeClr val="tx1"/>
              </a:solidFill>
            </a:rPr>
            <a:t>Media tactics</a:t>
          </a:r>
        </a:p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Specific actions to deliver messages to audiences through means of mass communications (“media”)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2760839" y="1504080"/>
        <a:ext cx="6044455" cy="2242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66006-A4C1-5446-A90E-AA7C30E4C5D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4B12-765B-9643-B10F-F6EBC57AE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7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4B12-765B-9643-B10F-F6EBC57AEC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4B12-765B-9643-B10F-F6EBC57AEC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744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4B12-765B-9643-B10F-F6EBC57AEC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441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People are going to Google their problems. </a:t>
            </a:r>
          </a:p>
          <a:p>
            <a:endParaRPr lang="en-US" sz="1200" dirty="0"/>
          </a:p>
          <a:p>
            <a:r>
              <a:rPr lang="en-US" sz="1200" dirty="0"/>
              <a:t>You want people to find their way from Google search results to the right self-help resources, navigator programs, etc. </a:t>
            </a:r>
          </a:p>
          <a:p>
            <a:endParaRPr lang="en-US" sz="1200" dirty="0"/>
          </a:p>
          <a:p>
            <a:r>
              <a:rPr lang="en-US" sz="1200" dirty="0"/>
              <a:t>Google used to (may still) offer 100K to nonprofits in basic search keyword advertising per year. </a:t>
            </a:r>
          </a:p>
          <a:p>
            <a:endParaRPr lang="en-US" sz="1200" dirty="0"/>
          </a:p>
          <a:p>
            <a:r>
              <a:rPr lang="en-US" sz="1200" dirty="0"/>
              <a:t>Comes with a cost to your time up-front and in maintenance and it’s non-negligible. </a:t>
            </a:r>
          </a:p>
          <a:p>
            <a:endParaRPr lang="en-US" sz="1200" dirty="0"/>
          </a:p>
          <a:p>
            <a:r>
              <a:rPr lang="en-US" sz="1200" dirty="0"/>
              <a:t>One person can successfully do it in a couple hours a week but there is a learning curve.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6C8E93-70D6-4EF5-8FC2-AF6F02860E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587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4B12-765B-9643-B10F-F6EBC57AEC1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14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4B12-765B-9643-B10F-F6EBC57AEC1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837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accent1"/>
                </a:solidFill>
              </a:rPr>
              <a:t>Following up on the pitch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4B12-765B-9643-B10F-F6EBC57AEC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709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goal is to get your message quoted, that’s your objective.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4B12-765B-9643-B10F-F6EBC57AEC1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99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I do an </a:t>
            </a:r>
            <a:r>
              <a:rPr lang="en-US" dirty="0" err="1"/>
              <a:t>oped</a:t>
            </a:r>
            <a:r>
              <a:rPr lang="en-US" dirty="0"/>
              <a:t> or a news pitch? Why not both?</a:t>
            </a:r>
          </a:p>
          <a:p>
            <a:r>
              <a:rPr lang="en-US" dirty="0"/>
              <a:t>How do you media monitor?</a:t>
            </a:r>
          </a:p>
          <a:p>
            <a:r>
              <a:rPr lang="en-US" dirty="0"/>
              <a:t>Do you use social media to pitch or talk to journalists? Describe how that works.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4B12-765B-9643-B10F-F6EBC57AEC1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1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4B12-765B-9643-B10F-F6EBC57AEC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48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4B12-765B-9643-B10F-F6EBC57AEC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32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4B12-765B-9643-B10F-F6EBC57AEC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492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4B12-765B-9643-B10F-F6EBC57AEC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56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they’re opposed, then ask yourself why they are an audience and whether directly reaching them will be effective at all?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4B12-765B-9643-B10F-F6EBC57AEC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374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Messenger is message </a:t>
            </a:r>
          </a:p>
          <a:p>
            <a:endParaRPr lang="en-US" sz="1200" dirty="0"/>
          </a:p>
          <a:p>
            <a:r>
              <a:rPr lang="en-US" sz="1200" dirty="0"/>
              <a:t>Who has expertise on the topic?</a:t>
            </a:r>
          </a:p>
          <a:p>
            <a:r>
              <a:rPr lang="en-US" sz="1200" dirty="0"/>
              <a:t>Who is influential with your target audience(s)?</a:t>
            </a:r>
          </a:p>
          <a:p>
            <a:r>
              <a:rPr lang="en-US" sz="1200" dirty="0"/>
              <a:t>The messenger is part of the message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Credentials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you the right person to write an op-ed or letter? Passion and strong opinion are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prerequisites; but they are not enough. Your credibility is far higher if you have true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expertise, either through your training and work, or through a telling and powerful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 experience. This is one thing that often sets the op-ed writer apart from the letter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writer. That said, even a letter signed by a person with a relevant title potentially (though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always) carries more credibility for the reader than one by someone who has written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randomly. The main thing is: you should be able to back up any point you make.</a:t>
            </a:r>
          </a:p>
          <a:p>
            <a:endParaRPr lang="en-US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6C8E93-70D6-4EF5-8FC2-AF6F02860E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1926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CA7DD7-13F1-1141-B2ED-3E478076BB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703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4B12-765B-9643-B10F-F6EBC57AEC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26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3810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3810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9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3810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2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3810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58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3810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2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3810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48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7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4445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05629"/>
          </a:solidFill>
          <a:ln w="44450" cap="rnd">
            <a:solidFill>
              <a:srgbClr val="E05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1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3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i="0" kern="1200">
          <a:solidFill>
            <a:schemeClr val="tx1"/>
          </a:solidFill>
          <a:latin typeface="The Hand Extrablack" panose="03070502030502020204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3FC35-BED8-6245-9FCE-FEE1C84C0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6150839" cy="3199862"/>
          </a:xfrm>
        </p:spPr>
        <p:txBody>
          <a:bodyPr anchor="b">
            <a:normAutofit fontScale="90000"/>
          </a:bodyPr>
          <a:lstStyle/>
          <a:p>
            <a:r>
              <a:rPr lang="en-US" sz="8000" dirty="0">
                <a:solidFill>
                  <a:srgbClr val="FBF9F6"/>
                </a:solidFill>
                <a:latin typeface="The Hand" panose="03070502030502020204" pitchFamily="66" charset="0"/>
                <a:cs typeface="Ink Free" panose="020F0502020204030204" pitchFamily="34" charset="0"/>
              </a:rPr>
              <a:t>Fundamentals of Advocacy Communications</a:t>
            </a:r>
            <a:endParaRPr lang="en-US" sz="8000" b="1" dirty="0">
              <a:solidFill>
                <a:srgbClr val="FBF9F6"/>
              </a:solidFill>
              <a:latin typeface="The Hand" panose="03070502030502020204" pitchFamily="66" charset="0"/>
              <a:cs typeface="Ink Free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C9FE48-59ED-BE48-B4D6-58A94E375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2061" y="4312561"/>
            <a:ext cx="5649349" cy="1687815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FBF9F6"/>
                </a:solidFill>
              </a:rPr>
              <a:t>SRLN Navigators Working Group</a:t>
            </a:r>
          </a:p>
          <a:p>
            <a:r>
              <a:rPr lang="en-US" sz="3600" dirty="0">
                <a:solidFill>
                  <a:srgbClr val="FBF9F6"/>
                </a:solidFill>
              </a:rPr>
              <a:t>March 19, 2021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24C367-C8E3-0641-AFA8-AD6E8E6D8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988" y="2878355"/>
            <a:ext cx="3368969" cy="1101289"/>
          </a:xfrm>
          <a:prstGeom prst="rect">
            <a:avLst/>
          </a:prstGeom>
        </p:spPr>
      </p:pic>
      <p:sp>
        <p:nvSpPr>
          <p:cNvPr id="42" name="Rectangle 6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27432"/>
          </a:xfrm>
          <a:custGeom>
            <a:avLst/>
            <a:gdLst>
              <a:gd name="connsiteX0" fmla="*/ 0 w 5303520"/>
              <a:gd name="connsiteY0" fmla="*/ 0 h 27432"/>
              <a:gd name="connsiteX1" fmla="*/ 556870 w 5303520"/>
              <a:gd name="connsiteY1" fmla="*/ 0 h 27432"/>
              <a:gd name="connsiteX2" fmla="*/ 1272845 w 5303520"/>
              <a:gd name="connsiteY2" fmla="*/ 0 h 27432"/>
              <a:gd name="connsiteX3" fmla="*/ 1882750 w 5303520"/>
              <a:gd name="connsiteY3" fmla="*/ 0 h 27432"/>
              <a:gd name="connsiteX4" fmla="*/ 2439619 w 5303520"/>
              <a:gd name="connsiteY4" fmla="*/ 0 h 27432"/>
              <a:gd name="connsiteX5" fmla="*/ 3155594 w 5303520"/>
              <a:gd name="connsiteY5" fmla="*/ 0 h 27432"/>
              <a:gd name="connsiteX6" fmla="*/ 3818534 w 5303520"/>
              <a:gd name="connsiteY6" fmla="*/ 0 h 27432"/>
              <a:gd name="connsiteX7" fmla="*/ 4481474 w 5303520"/>
              <a:gd name="connsiteY7" fmla="*/ 0 h 27432"/>
              <a:gd name="connsiteX8" fmla="*/ 5303520 w 5303520"/>
              <a:gd name="connsiteY8" fmla="*/ 0 h 27432"/>
              <a:gd name="connsiteX9" fmla="*/ 5303520 w 5303520"/>
              <a:gd name="connsiteY9" fmla="*/ 27432 h 27432"/>
              <a:gd name="connsiteX10" fmla="*/ 4746650 w 5303520"/>
              <a:gd name="connsiteY10" fmla="*/ 27432 h 27432"/>
              <a:gd name="connsiteX11" fmla="*/ 4242816 w 5303520"/>
              <a:gd name="connsiteY11" fmla="*/ 27432 h 27432"/>
              <a:gd name="connsiteX12" fmla="*/ 3526841 w 5303520"/>
              <a:gd name="connsiteY12" fmla="*/ 27432 h 27432"/>
              <a:gd name="connsiteX13" fmla="*/ 2969971 w 5303520"/>
              <a:gd name="connsiteY13" fmla="*/ 27432 h 27432"/>
              <a:gd name="connsiteX14" fmla="*/ 2253996 w 5303520"/>
              <a:gd name="connsiteY14" fmla="*/ 27432 h 27432"/>
              <a:gd name="connsiteX15" fmla="*/ 1484986 w 5303520"/>
              <a:gd name="connsiteY15" fmla="*/ 27432 h 27432"/>
              <a:gd name="connsiteX16" fmla="*/ 875081 w 5303520"/>
              <a:gd name="connsiteY16" fmla="*/ 27432 h 27432"/>
              <a:gd name="connsiteX17" fmla="*/ 0 w 5303520"/>
              <a:gd name="connsiteY17" fmla="*/ 27432 h 27432"/>
              <a:gd name="connsiteX18" fmla="*/ 0 w 5303520"/>
              <a:gd name="connsiteY18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27432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3593" y="13343"/>
                  <a:pt x="5303797" y="14402"/>
                  <a:pt x="5303520" y="27432"/>
                </a:cubicBezTo>
                <a:cubicBezTo>
                  <a:pt x="5132450" y="9645"/>
                  <a:pt x="4953391" y="27858"/>
                  <a:pt x="4746650" y="27432"/>
                </a:cubicBezTo>
                <a:cubicBezTo>
                  <a:pt x="4539909" y="27007"/>
                  <a:pt x="4361261" y="16312"/>
                  <a:pt x="4242816" y="27432"/>
                </a:cubicBezTo>
                <a:cubicBezTo>
                  <a:pt x="4124371" y="38552"/>
                  <a:pt x="3754907" y="30170"/>
                  <a:pt x="3526841" y="27432"/>
                </a:cubicBezTo>
                <a:cubicBezTo>
                  <a:pt x="3298775" y="24694"/>
                  <a:pt x="3164473" y="13057"/>
                  <a:pt x="2969971" y="27432"/>
                </a:cubicBezTo>
                <a:cubicBezTo>
                  <a:pt x="2775469" y="41808"/>
                  <a:pt x="2608536" y="11194"/>
                  <a:pt x="2253996" y="27432"/>
                </a:cubicBezTo>
                <a:cubicBezTo>
                  <a:pt x="1899456" y="43670"/>
                  <a:pt x="1752044" y="37933"/>
                  <a:pt x="1484986" y="27432"/>
                </a:cubicBezTo>
                <a:cubicBezTo>
                  <a:pt x="1217928" y="16932"/>
                  <a:pt x="1060609" y="4360"/>
                  <a:pt x="875081" y="27432"/>
                </a:cubicBezTo>
                <a:cubicBezTo>
                  <a:pt x="689553" y="50504"/>
                  <a:pt x="188846" y="34372"/>
                  <a:pt x="0" y="27432"/>
                </a:cubicBezTo>
                <a:cubicBezTo>
                  <a:pt x="-1027" y="16774"/>
                  <a:pt x="589" y="8401"/>
                  <a:pt x="0" y="0"/>
                </a:cubicBezTo>
                <a:close/>
              </a:path>
              <a:path w="5303520" h="27432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3295" y="13080"/>
                  <a:pt x="5304172" y="14823"/>
                  <a:pt x="5303520" y="27432"/>
                </a:cubicBezTo>
                <a:cubicBezTo>
                  <a:pt x="5082751" y="27600"/>
                  <a:pt x="4993374" y="33244"/>
                  <a:pt x="4746650" y="27432"/>
                </a:cubicBezTo>
                <a:cubicBezTo>
                  <a:pt x="4499926" y="21621"/>
                  <a:pt x="4368648" y="1957"/>
                  <a:pt x="4083710" y="27432"/>
                </a:cubicBezTo>
                <a:cubicBezTo>
                  <a:pt x="3798772" y="52907"/>
                  <a:pt x="3729434" y="14645"/>
                  <a:pt x="3473806" y="27432"/>
                </a:cubicBezTo>
                <a:cubicBezTo>
                  <a:pt x="3218178" y="40219"/>
                  <a:pt x="3056855" y="39147"/>
                  <a:pt x="2704795" y="27432"/>
                </a:cubicBezTo>
                <a:cubicBezTo>
                  <a:pt x="2352735" y="15717"/>
                  <a:pt x="2319447" y="38401"/>
                  <a:pt x="1935785" y="27432"/>
                </a:cubicBezTo>
                <a:cubicBezTo>
                  <a:pt x="1552123" y="16464"/>
                  <a:pt x="1532619" y="8678"/>
                  <a:pt x="1378915" y="27432"/>
                </a:cubicBezTo>
                <a:cubicBezTo>
                  <a:pt x="1225211" y="46187"/>
                  <a:pt x="1038692" y="43452"/>
                  <a:pt x="715975" y="27432"/>
                </a:cubicBezTo>
                <a:cubicBezTo>
                  <a:pt x="393258" y="11412"/>
                  <a:pt x="303768" y="36088"/>
                  <a:pt x="0" y="27432"/>
                </a:cubicBezTo>
                <a:cubicBezTo>
                  <a:pt x="151" y="17585"/>
                  <a:pt x="-198" y="13251"/>
                  <a:pt x="0" y="0"/>
                </a:cubicBezTo>
                <a:close/>
              </a:path>
            </a:pathLst>
          </a:custGeom>
          <a:solidFill>
            <a:srgbClr val="FBF9F6"/>
          </a:solidFill>
          <a:ln w="41275" cap="rnd">
            <a:solidFill>
              <a:srgbClr val="FBF9F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2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6800" dirty="0">
                <a:solidFill>
                  <a:schemeClr val="bg1"/>
                </a:solidFill>
              </a:rPr>
              <a:t>Values-Based Messaging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en-US"/>
              <a:t>Lead with shared values</a:t>
            </a:r>
          </a:p>
          <a:p>
            <a:r>
              <a:rPr lang="en-US"/>
              <a:t>Tell a systemic story</a:t>
            </a:r>
          </a:p>
          <a:p>
            <a:r>
              <a:rPr lang="en-US"/>
              <a:t>Offer a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A7A6979-0714-4377-B894-6BE4C2D6E202}" type="slidenum"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4572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27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F13E-3BC2-4C4D-9410-DDBD69BBD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 with shared values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DC39B5-0786-498E-858D-EEAE45B330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291046"/>
              </p:ext>
            </p:extLst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1348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60DC9-2303-4635-9F50-D0D41857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model for values-based messaging: “VPSA”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C197FB-EE56-4609-9075-07E1C53944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930013"/>
              </p:ext>
            </p:extLst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295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47AAAB-D1C1-49A9-8E6A-0BAED18CF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1A0E77-FD16-43D5-8DAC-E8A7C4485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8AE6E7-A24F-0746-B460-F627CE96B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2CEE00-E348-0641-9FB1-BF6E0F8B1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0A46EA-645B-BE4D-B281-3F16F8F320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C56B96-0CE4-BB41-B8A1-B54B4D99DC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0178B1-3FC3-3B47-A35A-AC755050A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52C47F-8473-EE4F-8334-208D9FFF7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9C2E21-7EA0-6B48-B8FE-1F7B2BB85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9CAF13-421B-2C4D-9420-5A26AB24CF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AFFFB2-B3C0-D54A-96CA-1B7EF69D3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0D6CF4-BB1D-804B-B428-6C8F832D1C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E10100-3BD9-F945-9204-90BE90A96B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0331E2-B5BC-564E-AB76-BCF2DBFB36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145A48-0298-8B4E-826D-2F59ED779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9F6AA2-9656-234C-A2A1-BA00108A9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60DC9-2303-4635-9F50-D0D41857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context, this might look like…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C197FB-EE56-4609-9075-07E1C53944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431070"/>
              </p:ext>
            </p:extLst>
          </p:nvPr>
        </p:nvGraphicFramePr>
        <p:xfrm>
          <a:off x="838200" y="1929384"/>
          <a:ext cx="10515600" cy="425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62963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3C26FC-92EC-4C96-8AFA-B9C4BCAB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your message going to reach the right audience?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1317D96A-0AAF-4881-B2F4-B57E80C2F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481939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10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9E2FA31-A63C-464E-8E8F-2E90C87563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F1E502B-CB0F-4A69-89B5-10C0838F9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AtOnc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9469C-D9D0-CF41-972A-7798F947C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 of media tactics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0D7E5-A05F-574C-A8A5-D715CE50E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3409950" cy="4251960"/>
          </a:xfrm>
        </p:spPr>
        <p:txBody>
          <a:bodyPr>
            <a:normAutofit/>
          </a:bodyPr>
          <a:lstStyle/>
          <a:p>
            <a:r>
              <a:rPr lang="en-US" sz="4400" dirty="0"/>
              <a:t>Earned media </a:t>
            </a:r>
          </a:p>
          <a:p>
            <a:pPr lvl="1"/>
            <a:r>
              <a:rPr lang="en-US" sz="4000" dirty="0"/>
              <a:t>News stories</a:t>
            </a:r>
          </a:p>
          <a:p>
            <a:pPr lvl="1"/>
            <a:r>
              <a:rPr lang="en-US" sz="4000" dirty="0"/>
              <a:t>Opinion pieces </a:t>
            </a:r>
          </a:p>
          <a:p>
            <a:pPr lvl="1"/>
            <a:r>
              <a:rPr lang="en-US" sz="4000" dirty="0"/>
              <a:t>Editorials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7E9D4E-9B14-7044-9383-50EFD2FC5D24}"/>
              </a:ext>
            </a:extLst>
          </p:cNvPr>
          <p:cNvSpPr txBox="1">
            <a:spLocks/>
          </p:cNvSpPr>
          <p:nvPr/>
        </p:nvSpPr>
        <p:spPr>
          <a:xfrm>
            <a:off x="7943850" y="1929384"/>
            <a:ext cx="3409950" cy="42519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dirty="0"/>
              <a:t>Paid media</a:t>
            </a:r>
          </a:p>
          <a:p>
            <a:pPr lvl="1"/>
            <a:r>
              <a:rPr lang="en-US" sz="4000" dirty="0"/>
              <a:t>Social media ads</a:t>
            </a:r>
          </a:p>
          <a:p>
            <a:pPr lvl="1"/>
            <a:r>
              <a:rPr lang="en-US" sz="4000" dirty="0"/>
              <a:t>Google ads</a:t>
            </a:r>
          </a:p>
          <a:p>
            <a:pPr lvl="1"/>
            <a:r>
              <a:rPr lang="en-US" sz="4000" dirty="0"/>
              <a:t>TV ads</a:t>
            </a:r>
          </a:p>
          <a:p>
            <a:pPr lvl="1"/>
            <a:r>
              <a:rPr lang="en-US" sz="4000" dirty="0"/>
              <a:t>Buying an opportunity for attention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714216-456C-0443-9859-B403014D1C75}"/>
              </a:ext>
            </a:extLst>
          </p:cNvPr>
          <p:cNvSpPr/>
          <p:nvPr/>
        </p:nvSpPr>
        <p:spPr>
          <a:xfrm>
            <a:off x="4248151" y="1929384"/>
            <a:ext cx="369569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Owned media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Social media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Website/blog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dirty="0"/>
              <a:t>Newsletter</a:t>
            </a:r>
          </a:p>
        </p:txBody>
      </p:sp>
    </p:spTree>
    <p:extLst>
      <p:ext uri="{BB962C8B-B14F-4D97-AF65-F5344CB8AC3E}">
        <p14:creationId xmlns:p14="http://schemas.microsoft.com/office/powerpoint/2010/main" val="1300180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7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1"/>
          </a:solidFill>
          <a:ln w="571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544" y="1911096"/>
            <a:ext cx="8055864" cy="20766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>
                <a:solidFill>
                  <a:schemeClr val="bg1"/>
                </a:solidFill>
              </a:rPr>
              <a:t>A note on paid media</a:t>
            </a:r>
            <a:endParaRPr lang="en-US" sz="5600" dirty="0">
              <a:solidFill>
                <a:schemeClr val="bg1"/>
              </a:solidFill>
              <a:latin typeface="The Hand Extrablack" panose="03070A02030502020204" pitchFamily="66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5A5F76-BDA0-425F-B9DC-A39D34304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7832" y="4353507"/>
            <a:ext cx="5733288" cy="932688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Can be a powerful tool for connecting SRLs with resources (Google Ads, etc.)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4864AF2-3D44-A34F-9C40-B1A97EC0EF38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354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D47E37-F088-9643-9903-D34D764B5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6800" dirty="0">
                <a:solidFill>
                  <a:schemeClr val="bg1"/>
                </a:solidFill>
              </a:rPr>
              <a:t>Bare-bones media relations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16B26-B407-8742-A4C0-65111BF3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Getting earned media coverage requires offering something newsworthy.</a:t>
            </a:r>
          </a:p>
          <a:p>
            <a:r>
              <a:rPr lang="en-US" sz="3200" dirty="0"/>
              <a:t>Human stories are the bread and butter of news coverage. </a:t>
            </a:r>
          </a:p>
          <a:p>
            <a:pPr lvl="1"/>
            <a:r>
              <a:rPr lang="en-US" sz="2800" dirty="0"/>
              <a:t>Next best: charts and data. </a:t>
            </a:r>
            <a:r>
              <a:rPr lang="en-US" sz="2800" b="1" dirty="0"/>
              <a:t>Both are best. </a:t>
            </a:r>
          </a:p>
          <a:p>
            <a:r>
              <a:rPr lang="en-US" sz="3200" dirty="0"/>
              <a:t>Only some media outlets will reach your intended audience. Know which ones they are and who there covers a relevant subject.</a:t>
            </a:r>
          </a:p>
          <a:p>
            <a:r>
              <a:rPr lang="en-US" sz="3200" dirty="0"/>
              <a:t>Reach out to them when you have something to offer. </a:t>
            </a:r>
          </a:p>
        </p:txBody>
      </p:sp>
    </p:spTree>
    <p:extLst>
      <p:ext uri="{BB962C8B-B14F-4D97-AF65-F5344CB8AC3E}">
        <p14:creationId xmlns:p14="http://schemas.microsoft.com/office/powerpoint/2010/main" val="892589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81A1D30-9B2A-4948-896A-DD42C5FE5710}"/>
              </a:ext>
            </a:extLst>
          </p:cNvPr>
          <p:cNvGrpSpPr/>
          <p:nvPr/>
        </p:nvGrpSpPr>
        <p:grpSpPr>
          <a:xfrm>
            <a:off x="3205627" y="1749254"/>
            <a:ext cx="5780746" cy="3359491"/>
            <a:chOff x="3112469" y="1640366"/>
            <a:chExt cx="5780746" cy="3359491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E85C4F0-B393-8C45-95C5-D83D97CA1AAC}"/>
                </a:ext>
              </a:extLst>
            </p:cNvPr>
            <p:cNvSpPr/>
            <p:nvPr/>
          </p:nvSpPr>
          <p:spPr>
            <a:xfrm>
              <a:off x="3112469" y="1640366"/>
              <a:ext cx="3359491" cy="3359491"/>
            </a:xfrm>
            <a:custGeom>
              <a:avLst/>
              <a:gdLst>
                <a:gd name="connsiteX0" fmla="*/ 0 w 3359491"/>
                <a:gd name="connsiteY0" fmla="*/ 1679746 h 3359491"/>
                <a:gd name="connsiteX1" fmla="*/ 1679746 w 3359491"/>
                <a:gd name="connsiteY1" fmla="*/ 0 h 3359491"/>
                <a:gd name="connsiteX2" fmla="*/ 3359492 w 3359491"/>
                <a:gd name="connsiteY2" fmla="*/ 1679746 h 3359491"/>
                <a:gd name="connsiteX3" fmla="*/ 1679746 w 3359491"/>
                <a:gd name="connsiteY3" fmla="*/ 3359492 h 3359491"/>
                <a:gd name="connsiteX4" fmla="*/ 0 w 3359491"/>
                <a:gd name="connsiteY4" fmla="*/ 1679746 h 3359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9491" h="3359491">
                  <a:moveTo>
                    <a:pt x="0" y="1679746"/>
                  </a:moveTo>
                  <a:cubicBezTo>
                    <a:pt x="0" y="752048"/>
                    <a:pt x="752048" y="0"/>
                    <a:pt x="1679746" y="0"/>
                  </a:cubicBezTo>
                  <a:cubicBezTo>
                    <a:pt x="2607444" y="0"/>
                    <a:pt x="3359492" y="752048"/>
                    <a:pt x="3359492" y="1679746"/>
                  </a:cubicBezTo>
                  <a:cubicBezTo>
                    <a:pt x="3359492" y="2607444"/>
                    <a:pt x="2607444" y="3359492"/>
                    <a:pt x="1679746" y="3359492"/>
                  </a:cubicBezTo>
                  <a:cubicBezTo>
                    <a:pt x="752048" y="3359492"/>
                    <a:pt x="0" y="2607444"/>
                    <a:pt x="0" y="1679746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69118" tIns="396156" rIns="953370" bIns="396157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dirty="0"/>
                <a:t>Power</a:t>
              </a:r>
              <a:r>
                <a:rPr lang="en-US" sz="6500" kern="1200" dirty="0"/>
                <a:t> audience</a:t>
              </a: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7C94954-0F78-2742-BE9D-DA66567FAD54}"/>
                </a:ext>
              </a:extLst>
            </p:cNvPr>
            <p:cNvSpPr/>
            <p:nvPr/>
          </p:nvSpPr>
          <p:spPr>
            <a:xfrm>
              <a:off x="5533724" y="1640366"/>
              <a:ext cx="3359491" cy="3359491"/>
            </a:xfrm>
            <a:custGeom>
              <a:avLst/>
              <a:gdLst>
                <a:gd name="connsiteX0" fmla="*/ 0 w 3359491"/>
                <a:gd name="connsiteY0" fmla="*/ 1679746 h 3359491"/>
                <a:gd name="connsiteX1" fmla="*/ 1679746 w 3359491"/>
                <a:gd name="connsiteY1" fmla="*/ 0 h 3359491"/>
                <a:gd name="connsiteX2" fmla="*/ 3359492 w 3359491"/>
                <a:gd name="connsiteY2" fmla="*/ 1679746 h 3359491"/>
                <a:gd name="connsiteX3" fmla="*/ 1679746 w 3359491"/>
                <a:gd name="connsiteY3" fmla="*/ 3359492 h 3359491"/>
                <a:gd name="connsiteX4" fmla="*/ 0 w 3359491"/>
                <a:gd name="connsiteY4" fmla="*/ 1679746 h 3359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9491" h="3359491">
                  <a:moveTo>
                    <a:pt x="0" y="1679746"/>
                  </a:moveTo>
                  <a:cubicBezTo>
                    <a:pt x="0" y="752048"/>
                    <a:pt x="752048" y="0"/>
                    <a:pt x="1679746" y="0"/>
                  </a:cubicBezTo>
                  <a:cubicBezTo>
                    <a:pt x="2607444" y="0"/>
                    <a:pt x="3359492" y="752048"/>
                    <a:pt x="3359492" y="1679746"/>
                  </a:cubicBezTo>
                  <a:cubicBezTo>
                    <a:pt x="3359492" y="2607444"/>
                    <a:pt x="2607444" y="3359492"/>
                    <a:pt x="1679746" y="3359492"/>
                  </a:cubicBezTo>
                  <a:cubicBezTo>
                    <a:pt x="752048" y="3359492"/>
                    <a:pt x="0" y="2607444"/>
                    <a:pt x="0" y="1679746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953369" tIns="396156" rIns="469119" bIns="396157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kern="1200" dirty="0"/>
                <a:t>Media outlets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4917A2E-5A94-484A-94BF-9FB417FE9E86}"/>
              </a:ext>
            </a:extLst>
          </p:cNvPr>
          <p:cNvSpPr txBox="1"/>
          <p:nvPr/>
        </p:nvSpPr>
        <p:spPr>
          <a:xfrm>
            <a:off x="2519283" y="5624946"/>
            <a:ext cx="3294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The media you need to pitch</a:t>
            </a:r>
          </a:p>
        </p:txBody>
      </p:sp>
    </p:spTree>
    <p:extLst>
      <p:ext uri="{BB962C8B-B14F-4D97-AF65-F5344CB8AC3E}">
        <p14:creationId xmlns:p14="http://schemas.microsoft.com/office/powerpoint/2010/main" val="3284610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52DF57-CE1A-403B-A47E-157D4249E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US" sz="6800" dirty="0">
                <a:solidFill>
                  <a:schemeClr val="bg1"/>
                </a:solidFill>
              </a:rPr>
              <a:t>Every story pitch must answer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8B44D1-0FA8-534F-A3C1-0D6814937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What is the news and why is it important?</a:t>
            </a:r>
          </a:p>
          <a:p>
            <a:pPr lvl="0"/>
            <a:r>
              <a:rPr lang="en-US" dirty="0"/>
              <a:t>Why should </a:t>
            </a:r>
            <a:r>
              <a:rPr lang="en-US" i="1" dirty="0"/>
              <a:t>this</a:t>
            </a:r>
            <a:r>
              <a:rPr lang="en-US" dirty="0"/>
              <a:t> reporter or outlet cover it?</a:t>
            </a:r>
          </a:p>
          <a:p>
            <a:pPr lvl="0"/>
            <a:r>
              <a:rPr lang="en-US" dirty="0"/>
              <a:t>What can you offer and what do you want them to do right now? </a:t>
            </a:r>
          </a:p>
        </p:txBody>
      </p:sp>
    </p:spTree>
    <p:extLst>
      <p:ext uri="{BB962C8B-B14F-4D97-AF65-F5344CB8AC3E}">
        <p14:creationId xmlns:p14="http://schemas.microsoft.com/office/powerpoint/2010/main" val="86778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EDF8-B678-764C-8E95-D4C0B794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Join the </a:t>
            </a:r>
            <a:r>
              <a:rPr lang="en-US" dirty="0" err="1"/>
              <a:t>JusticeVoices</a:t>
            </a:r>
            <a:r>
              <a:rPr lang="en-US" dirty="0"/>
              <a:t> network at </a:t>
            </a:r>
            <a:r>
              <a:rPr lang="en-US" dirty="0" err="1"/>
              <a:t>voicesforciviljustice.org</a:t>
            </a:r>
            <a:br>
              <a:rPr lang="en-US" dirty="0"/>
            </a:br>
            <a:r>
              <a:rPr lang="en-US" sz="2800" dirty="0"/>
              <a:t>(or click the link in the chat)</a:t>
            </a:r>
            <a:endParaRPr lang="en-US" dirty="0"/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8F29FEA3-EF90-2142-8278-11A8DDD0D3DB}"/>
              </a:ext>
            </a:extLst>
          </p:cNvPr>
          <p:cNvSpPr/>
          <p:nvPr/>
        </p:nvSpPr>
        <p:spPr>
          <a:xfrm rot="13527931">
            <a:off x="8042818" y="4930957"/>
            <a:ext cx="377283" cy="379364"/>
          </a:xfrm>
          <a:prstGeom prst="rtTriangle">
            <a:avLst/>
          </a:prstGeom>
          <a:solidFill>
            <a:srgbClr val="E056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5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896BA-4B7A-C146-AF0F-F83092D5C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</a:rPr>
              <a:t>Finding a reporter’s email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71B79-FF8F-6A44-B591-E7731DBD0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 numCol="2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</a:rPr>
              <a:t>Employer webpages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</a:rPr>
              <a:t>Personal webpages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</a:rPr>
              <a:t>Social media bios</a:t>
            </a:r>
          </a:p>
          <a:p>
            <a:pPr>
              <a:lnSpc>
                <a:spcPct val="100000"/>
              </a:lnSpc>
            </a:pPr>
            <a:endParaRPr lang="en-US" sz="4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</a:rPr>
              <a:t>Free email search tools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</a:rPr>
              <a:t>Guesswork (e.g. </a:t>
            </a:r>
            <a:r>
              <a:rPr lang="en-US" sz="4000" dirty="0" err="1">
                <a:solidFill>
                  <a:schemeClr val="bg1"/>
                </a:solidFill>
              </a:rPr>
              <a:t>first.last@domain.com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</a:rPr>
              <a:t>Paid subscription services (</a:t>
            </a:r>
            <a:r>
              <a:rPr lang="en-US" sz="4000" dirty="0" err="1">
                <a:solidFill>
                  <a:schemeClr val="bg1"/>
                </a:solidFill>
              </a:rPr>
              <a:t>Cision</a:t>
            </a:r>
            <a:r>
              <a:rPr lang="en-US" sz="4000" dirty="0">
                <a:solidFill>
                  <a:schemeClr val="bg1"/>
                </a:solidFill>
              </a:rPr>
              <a:t>, Meltwater, </a:t>
            </a:r>
            <a:r>
              <a:rPr lang="en-US" sz="4000" dirty="0" err="1">
                <a:solidFill>
                  <a:schemeClr val="bg1"/>
                </a:solidFill>
              </a:rPr>
              <a:t>Muckrack</a:t>
            </a:r>
            <a:r>
              <a:rPr lang="en-US" sz="4000" dirty="0">
                <a:solidFill>
                  <a:schemeClr val="bg1"/>
                </a:solidFill>
              </a:rPr>
              <a:t>, etc.)</a:t>
            </a:r>
          </a:p>
        </p:txBody>
      </p:sp>
    </p:spTree>
    <p:extLst>
      <p:ext uri="{BB962C8B-B14F-4D97-AF65-F5344CB8AC3E}">
        <p14:creationId xmlns:p14="http://schemas.microsoft.com/office/powerpoint/2010/main" val="217787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A50BA79-FE16-9345-8DD5-7E9EFC33E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accent1"/>
                </a:solidFill>
              </a:rPr>
              <a:t>Interview DO’s and DON’Ts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B5D5621E-92AF-4C45-A7C0-05BB9E9FED5E}"/>
              </a:ext>
            </a:extLst>
          </p:cNvPr>
          <p:cNvSpPr/>
          <p:nvPr/>
        </p:nvSpPr>
        <p:spPr>
          <a:xfrm>
            <a:off x="838251" y="2039123"/>
            <a:ext cx="4913783" cy="1074315"/>
          </a:xfrm>
          <a:custGeom>
            <a:avLst/>
            <a:gdLst>
              <a:gd name="connsiteX0" fmla="*/ 0 w 4913783"/>
              <a:gd name="connsiteY0" fmla="*/ 0 h 1074315"/>
              <a:gd name="connsiteX1" fmla="*/ 4913783 w 4913783"/>
              <a:gd name="connsiteY1" fmla="*/ 0 h 1074315"/>
              <a:gd name="connsiteX2" fmla="*/ 4913783 w 4913783"/>
              <a:gd name="connsiteY2" fmla="*/ 1074315 h 1074315"/>
              <a:gd name="connsiteX3" fmla="*/ 0 w 4913783"/>
              <a:gd name="connsiteY3" fmla="*/ 1074315 h 1074315"/>
              <a:gd name="connsiteX4" fmla="*/ 0 w 4913783"/>
              <a:gd name="connsiteY4" fmla="*/ 0 h 1074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1074315">
                <a:moveTo>
                  <a:pt x="0" y="0"/>
                </a:moveTo>
                <a:lnTo>
                  <a:pt x="4913783" y="0"/>
                </a:lnTo>
                <a:lnTo>
                  <a:pt x="4913783" y="1074315"/>
                </a:lnTo>
                <a:lnTo>
                  <a:pt x="0" y="10743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2928" tIns="178816" rIns="312928" bIns="178816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400" b="1" kern="1200" dirty="0"/>
              <a:t>DO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2DED7C3C-F259-4449-B225-9BBB4CE9372A}"/>
              </a:ext>
            </a:extLst>
          </p:cNvPr>
          <p:cNvSpPr/>
          <p:nvPr/>
        </p:nvSpPr>
        <p:spPr>
          <a:xfrm>
            <a:off x="838251" y="3113438"/>
            <a:ext cx="4913783" cy="2958166"/>
          </a:xfrm>
          <a:custGeom>
            <a:avLst/>
            <a:gdLst>
              <a:gd name="connsiteX0" fmla="*/ 0 w 4913783"/>
              <a:gd name="connsiteY0" fmla="*/ 0 h 2958166"/>
              <a:gd name="connsiteX1" fmla="*/ 4913783 w 4913783"/>
              <a:gd name="connsiteY1" fmla="*/ 0 h 2958166"/>
              <a:gd name="connsiteX2" fmla="*/ 4913783 w 4913783"/>
              <a:gd name="connsiteY2" fmla="*/ 2958166 h 2958166"/>
              <a:gd name="connsiteX3" fmla="*/ 0 w 4913783"/>
              <a:gd name="connsiteY3" fmla="*/ 2958166 h 2958166"/>
              <a:gd name="connsiteX4" fmla="*/ 0 w 4913783"/>
              <a:gd name="connsiteY4" fmla="*/ 0 h 2958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2958166">
                <a:moveTo>
                  <a:pt x="0" y="0"/>
                </a:moveTo>
                <a:lnTo>
                  <a:pt x="4913783" y="0"/>
                </a:lnTo>
                <a:lnTo>
                  <a:pt x="4913783" y="2958166"/>
                </a:lnTo>
                <a:lnTo>
                  <a:pt x="0" y="295816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6022" tIns="176022" rIns="234696" bIns="264033" numCol="1" spcCol="1270" anchor="t" anchorCtr="0">
            <a:noAutofit/>
          </a:bodyPr>
          <a:lstStyle/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3300" kern="1200" dirty="0"/>
              <a:t>Come with a soundbite ready </a:t>
            </a:r>
          </a:p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3300" kern="1200" dirty="0"/>
              <a:t>Establish ground rules </a:t>
            </a:r>
          </a:p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3300" kern="1200" dirty="0"/>
              <a:t>Practice message discipline 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5E9BF05-8C09-AD4E-B79F-929B5A82EE26}"/>
              </a:ext>
            </a:extLst>
          </p:cNvPr>
          <p:cNvSpPr/>
          <p:nvPr/>
        </p:nvSpPr>
        <p:spPr>
          <a:xfrm>
            <a:off x="6439964" y="2039123"/>
            <a:ext cx="4913783" cy="1074315"/>
          </a:xfrm>
          <a:custGeom>
            <a:avLst/>
            <a:gdLst>
              <a:gd name="connsiteX0" fmla="*/ 0 w 4913783"/>
              <a:gd name="connsiteY0" fmla="*/ 0 h 1074315"/>
              <a:gd name="connsiteX1" fmla="*/ 4913783 w 4913783"/>
              <a:gd name="connsiteY1" fmla="*/ 0 h 1074315"/>
              <a:gd name="connsiteX2" fmla="*/ 4913783 w 4913783"/>
              <a:gd name="connsiteY2" fmla="*/ 1074315 h 1074315"/>
              <a:gd name="connsiteX3" fmla="*/ 0 w 4913783"/>
              <a:gd name="connsiteY3" fmla="*/ 1074315 h 1074315"/>
              <a:gd name="connsiteX4" fmla="*/ 0 w 4913783"/>
              <a:gd name="connsiteY4" fmla="*/ 0 h 1074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1074315">
                <a:moveTo>
                  <a:pt x="0" y="0"/>
                </a:moveTo>
                <a:lnTo>
                  <a:pt x="4913783" y="0"/>
                </a:lnTo>
                <a:lnTo>
                  <a:pt x="4913783" y="1074315"/>
                </a:lnTo>
                <a:lnTo>
                  <a:pt x="0" y="10743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-704462"/>
              <a:satOff val="-19263"/>
              <a:lumOff val="32958"/>
              <a:alphaOff val="0"/>
            </a:schemeClr>
          </a:lnRef>
          <a:fillRef idx="1">
            <a:schemeClr val="accent1">
              <a:shade val="80000"/>
              <a:hueOff val="-704462"/>
              <a:satOff val="-19263"/>
              <a:lumOff val="32958"/>
              <a:alphaOff val="0"/>
            </a:schemeClr>
          </a:fillRef>
          <a:effectRef idx="0">
            <a:schemeClr val="accent1">
              <a:shade val="80000"/>
              <a:hueOff val="-704462"/>
              <a:satOff val="-19263"/>
              <a:lumOff val="3295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1376" tIns="195072" rIns="341376" bIns="195072" numCol="1" spcCol="1270" anchor="ctr" anchorCtr="0">
            <a:noAutofit/>
          </a:bodyPr>
          <a:lstStyle/>
          <a:p>
            <a:pPr marL="0" lvl="0" indent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800" b="1" kern="1200" dirty="0"/>
              <a:t>DON’T</a:t>
            </a:r>
            <a:endParaRPr lang="en-US" sz="3300" b="1" kern="1200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162A0A3-195D-A047-B465-34AFF841FAD1}"/>
              </a:ext>
            </a:extLst>
          </p:cNvPr>
          <p:cNvSpPr/>
          <p:nvPr/>
        </p:nvSpPr>
        <p:spPr>
          <a:xfrm>
            <a:off x="6439964" y="3113438"/>
            <a:ext cx="4913783" cy="2958166"/>
          </a:xfrm>
          <a:custGeom>
            <a:avLst/>
            <a:gdLst>
              <a:gd name="connsiteX0" fmla="*/ 0 w 4913783"/>
              <a:gd name="connsiteY0" fmla="*/ 0 h 2958166"/>
              <a:gd name="connsiteX1" fmla="*/ 4913783 w 4913783"/>
              <a:gd name="connsiteY1" fmla="*/ 0 h 2958166"/>
              <a:gd name="connsiteX2" fmla="*/ 4913783 w 4913783"/>
              <a:gd name="connsiteY2" fmla="*/ 2958166 h 2958166"/>
              <a:gd name="connsiteX3" fmla="*/ 0 w 4913783"/>
              <a:gd name="connsiteY3" fmla="*/ 2958166 h 2958166"/>
              <a:gd name="connsiteX4" fmla="*/ 0 w 4913783"/>
              <a:gd name="connsiteY4" fmla="*/ 0 h 2958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13783" h="2958166">
                <a:moveTo>
                  <a:pt x="0" y="0"/>
                </a:moveTo>
                <a:lnTo>
                  <a:pt x="4913783" y="0"/>
                </a:lnTo>
                <a:lnTo>
                  <a:pt x="4913783" y="2958166"/>
                </a:lnTo>
                <a:lnTo>
                  <a:pt x="0" y="295816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6022" tIns="176022" rIns="234696" bIns="264033" numCol="1" spcCol="1270" anchor="t" anchorCtr="0">
            <a:noAutofit/>
          </a:bodyPr>
          <a:lstStyle/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3300" kern="1200" dirty="0"/>
              <a:t>Feel the need to keep talking after you answer a question to your satisfaction</a:t>
            </a:r>
          </a:p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3300" kern="1200" dirty="0"/>
              <a:t>Speak in legalese unless your audience </a:t>
            </a:r>
            <a:r>
              <a:rPr lang="en-US" sz="3300" i="1" kern="1200" dirty="0"/>
              <a:t>should </a:t>
            </a:r>
            <a:r>
              <a:rPr lang="en-US" sz="3300" kern="1200" dirty="0"/>
              <a:t>hear it in legalese</a:t>
            </a:r>
          </a:p>
        </p:txBody>
      </p:sp>
    </p:spTree>
    <p:extLst>
      <p:ext uri="{BB962C8B-B14F-4D97-AF65-F5344CB8AC3E}">
        <p14:creationId xmlns:p14="http://schemas.microsoft.com/office/powerpoint/2010/main" val="108518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allAtOnce" animBg="1"/>
      <p:bldP spid="6" grpId="0" animBg="1"/>
      <p:bldP spid="7" grpId="0" uiExpand="1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41A0AB-09DF-2F4C-8088-843D9098B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061" y="762538"/>
            <a:ext cx="5649349" cy="31998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rgbClr val="FBF9F6"/>
                </a:solidFill>
                <a:latin typeface="+mj-lt"/>
              </a:rPr>
              <a:t>Questions</a:t>
            </a: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E64F10E7-145F-49D4-A39F-54383CC924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988" y="1744515"/>
            <a:ext cx="3368969" cy="3368969"/>
          </a:xfrm>
          <a:prstGeom prst="rect">
            <a:avLst/>
          </a:prstGeom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27432"/>
          </a:xfrm>
          <a:custGeom>
            <a:avLst/>
            <a:gdLst>
              <a:gd name="connsiteX0" fmla="*/ 0 w 5303520"/>
              <a:gd name="connsiteY0" fmla="*/ 0 h 27432"/>
              <a:gd name="connsiteX1" fmla="*/ 556870 w 5303520"/>
              <a:gd name="connsiteY1" fmla="*/ 0 h 27432"/>
              <a:gd name="connsiteX2" fmla="*/ 1272845 w 5303520"/>
              <a:gd name="connsiteY2" fmla="*/ 0 h 27432"/>
              <a:gd name="connsiteX3" fmla="*/ 1882750 w 5303520"/>
              <a:gd name="connsiteY3" fmla="*/ 0 h 27432"/>
              <a:gd name="connsiteX4" fmla="*/ 2439619 w 5303520"/>
              <a:gd name="connsiteY4" fmla="*/ 0 h 27432"/>
              <a:gd name="connsiteX5" fmla="*/ 3155594 w 5303520"/>
              <a:gd name="connsiteY5" fmla="*/ 0 h 27432"/>
              <a:gd name="connsiteX6" fmla="*/ 3818534 w 5303520"/>
              <a:gd name="connsiteY6" fmla="*/ 0 h 27432"/>
              <a:gd name="connsiteX7" fmla="*/ 4481474 w 5303520"/>
              <a:gd name="connsiteY7" fmla="*/ 0 h 27432"/>
              <a:gd name="connsiteX8" fmla="*/ 5303520 w 5303520"/>
              <a:gd name="connsiteY8" fmla="*/ 0 h 27432"/>
              <a:gd name="connsiteX9" fmla="*/ 5303520 w 5303520"/>
              <a:gd name="connsiteY9" fmla="*/ 27432 h 27432"/>
              <a:gd name="connsiteX10" fmla="*/ 4746650 w 5303520"/>
              <a:gd name="connsiteY10" fmla="*/ 27432 h 27432"/>
              <a:gd name="connsiteX11" fmla="*/ 4242816 w 5303520"/>
              <a:gd name="connsiteY11" fmla="*/ 27432 h 27432"/>
              <a:gd name="connsiteX12" fmla="*/ 3526841 w 5303520"/>
              <a:gd name="connsiteY12" fmla="*/ 27432 h 27432"/>
              <a:gd name="connsiteX13" fmla="*/ 2969971 w 5303520"/>
              <a:gd name="connsiteY13" fmla="*/ 27432 h 27432"/>
              <a:gd name="connsiteX14" fmla="*/ 2253996 w 5303520"/>
              <a:gd name="connsiteY14" fmla="*/ 27432 h 27432"/>
              <a:gd name="connsiteX15" fmla="*/ 1484986 w 5303520"/>
              <a:gd name="connsiteY15" fmla="*/ 27432 h 27432"/>
              <a:gd name="connsiteX16" fmla="*/ 875081 w 5303520"/>
              <a:gd name="connsiteY16" fmla="*/ 27432 h 27432"/>
              <a:gd name="connsiteX17" fmla="*/ 0 w 5303520"/>
              <a:gd name="connsiteY17" fmla="*/ 27432 h 27432"/>
              <a:gd name="connsiteX18" fmla="*/ 0 w 5303520"/>
              <a:gd name="connsiteY18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27432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3593" y="13343"/>
                  <a:pt x="5303797" y="14402"/>
                  <a:pt x="5303520" y="27432"/>
                </a:cubicBezTo>
                <a:cubicBezTo>
                  <a:pt x="5132450" y="9645"/>
                  <a:pt x="4953391" y="27858"/>
                  <a:pt x="4746650" y="27432"/>
                </a:cubicBezTo>
                <a:cubicBezTo>
                  <a:pt x="4539909" y="27007"/>
                  <a:pt x="4361261" y="16312"/>
                  <a:pt x="4242816" y="27432"/>
                </a:cubicBezTo>
                <a:cubicBezTo>
                  <a:pt x="4124371" y="38552"/>
                  <a:pt x="3754907" y="30170"/>
                  <a:pt x="3526841" y="27432"/>
                </a:cubicBezTo>
                <a:cubicBezTo>
                  <a:pt x="3298775" y="24694"/>
                  <a:pt x="3164473" y="13057"/>
                  <a:pt x="2969971" y="27432"/>
                </a:cubicBezTo>
                <a:cubicBezTo>
                  <a:pt x="2775469" y="41808"/>
                  <a:pt x="2608536" y="11194"/>
                  <a:pt x="2253996" y="27432"/>
                </a:cubicBezTo>
                <a:cubicBezTo>
                  <a:pt x="1899456" y="43670"/>
                  <a:pt x="1752044" y="37933"/>
                  <a:pt x="1484986" y="27432"/>
                </a:cubicBezTo>
                <a:cubicBezTo>
                  <a:pt x="1217928" y="16932"/>
                  <a:pt x="1060609" y="4360"/>
                  <a:pt x="875081" y="27432"/>
                </a:cubicBezTo>
                <a:cubicBezTo>
                  <a:pt x="689553" y="50504"/>
                  <a:pt x="188846" y="34372"/>
                  <a:pt x="0" y="27432"/>
                </a:cubicBezTo>
                <a:cubicBezTo>
                  <a:pt x="-1027" y="16774"/>
                  <a:pt x="589" y="8401"/>
                  <a:pt x="0" y="0"/>
                </a:cubicBezTo>
                <a:close/>
              </a:path>
              <a:path w="5303520" h="27432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3295" y="13080"/>
                  <a:pt x="5304172" y="14823"/>
                  <a:pt x="5303520" y="27432"/>
                </a:cubicBezTo>
                <a:cubicBezTo>
                  <a:pt x="5082751" y="27600"/>
                  <a:pt x="4993374" y="33244"/>
                  <a:pt x="4746650" y="27432"/>
                </a:cubicBezTo>
                <a:cubicBezTo>
                  <a:pt x="4499926" y="21621"/>
                  <a:pt x="4368648" y="1957"/>
                  <a:pt x="4083710" y="27432"/>
                </a:cubicBezTo>
                <a:cubicBezTo>
                  <a:pt x="3798772" y="52907"/>
                  <a:pt x="3729434" y="14645"/>
                  <a:pt x="3473806" y="27432"/>
                </a:cubicBezTo>
                <a:cubicBezTo>
                  <a:pt x="3218178" y="40219"/>
                  <a:pt x="3056855" y="39147"/>
                  <a:pt x="2704795" y="27432"/>
                </a:cubicBezTo>
                <a:cubicBezTo>
                  <a:pt x="2352735" y="15717"/>
                  <a:pt x="2319447" y="38401"/>
                  <a:pt x="1935785" y="27432"/>
                </a:cubicBezTo>
                <a:cubicBezTo>
                  <a:pt x="1552123" y="16464"/>
                  <a:pt x="1532619" y="8678"/>
                  <a:pt x="1378915" y="27432"/>
                </a:cubicBezTo>
                <a:cubicBezTo>
                  <a:pt x="1225211" y="46187"/>
                  <a:pt x="1038692" y="43452"/>
                  <a:pt x="715975" y="27432"/>
                </a:cubicBezTo>
                <a:cubicBezTo>
                  <a:pt x="393258" y="11412"/>
                  <a:pt x="303768" y="36088"/>
                  <a:pt x="0" y="27432"/>
                </a:cubicBezTo>
                <a:cubicBezTo>
                  <a:pt x="151" y="17585"/>
                  <a:pt x="-198" y="13251"/>
                  <a:pt x="0" y="0"/>
                </a:cubicBezTo>
                <a:close/>
              </a:path>
            </a:pathLst>
          </a:custGeom>
          <a:solidFill>
            <a:srgbClr val="FBF9F6"/>
          </a:solidFill>
          <a:ln w="41275" cap="rnd">
            <a:solidFill>
              <a:srgbClr val="FBF9F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9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5D25B-18D4-F34D-8FA8-0B313BA57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6000" dirty="0"/>
              <a:t>Our agenda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C778B0-45FE-471E-AB69-61FD88606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88063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469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3C26FC-92EC-4C96-8AFA-B9C4BCAB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success look like?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1317D96A-0AAF-4881-B2F4-B57E80C2F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552786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917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9E2FA31-A63C-464E-8E8F-2E90C87563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F1E502B-CB0F-4A69-89B5-10C0838F9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AtOnc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3C26FC-92EC-4C96-8AFA-B9C4BCAB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has the power to make your objective reality?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1317D96A-0AAF-4881-B2F4-B57E80C2F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381288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244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9E2FA31-A63C-464E-8E8F-2E90C87563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F1E502B-CB0F-4A69-89B5-10C0838F9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A50BA79-FE16-9345-8DD5-7E9EFC33E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accent1"/>
                </a:solidFill>
              </a:rPr>
              <a:t>Power Audiences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506AE590-F5FD-4855-9CEE-AEA84BF318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189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AF9D956-EDCF-4354-B554-594747A2D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81144C5-E20D-44ED-BF78-BC9322185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1CF0EDD-A793-4844-8DD2-EDA7370D58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E7EADC2-E5F5-4EA5-A60F-9FDB2DF231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4C90D40-2AD9-4D29-A772-852F678617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71E625D-5A89-4C85-A7AD-8444980FB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03194AF-C957-4BB8-B1CC-1F4DDBD73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BBDA2BB-208F-4AD6-933C-78AAC5C8CC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BA92E1E-25AD-42A4-BCB3-0125D4621F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1C7150A-BA78-443A-8FC0-91E486383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88B8149-3D24-4B51-B8D4-DE3F0BF8F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F37A82D-0F1A-4D29-9FA3-AA5C7D52C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B0BFBE9-2847-4AFF-8A55-AC11058E3B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10530AA-860F-4477-8532-D1505AE89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A1A531E-E064-4257-B726-C69CCE7F1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067B5F5-653F-437A-B33D-6FCE27EE9F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E393A0A-EC5B-4FC7-A4BD-577EBDF310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CB393AF-73D5-4BD1-BC4D-B389E12F1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FAC8109-12BB-4600-BAA1-6BB07DB44E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EA81448-1CE5-4227-84E4-7435F0051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3C26FC-92EC-4C96-8AFA-B9C4BCABC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your audience need to believe for that to happen?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1317D96A-0AAF-4881-B2F4-B57E80C2F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070744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962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9E2FA31-A63C-464E-8E8F-2E90C87563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F1E502B-CB0F-4A69-89B5-10C0838F9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AtOnc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F86497-5E2C-FD47-A413-8F19021381B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302544"/>
            <a:ext cx="10515600" cy="4252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dirty="0"/>
              <a:t>Communications is the act of delivering </a:t>
            </a:r>
            <a:r>
              <a:rPr lang="en-US" sz="5400" b="1" dirty="0"/>
              <a:t>messages</a:t>
            </a:r>
            <a:r>
              <a:rPr lang="en-US" sz="5400" dirty="0"/>
              <a:t> to strategic audiences in order to bring about a desired outcome</a:t>
            </a:r>
          </a:p>
        </p:txBody>
      </p:sp>
    </p:spTree>
    <p:extLst>
      <p:ext uri="{BB962C8B-B14F-4D97-AF65-F5344CB8AC3E}">
        <p14:creationId xmlns:p14="http://schemas.microsoft.com/office/powerpoint/2010/main" val="388584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7" name="Oval 7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3203463" y="-2060461"/>
            <a:ext cx="5649003" cy="10651671"/>
          </a:xfrm>
          <a:custGeom>
            <a:avLst/>
            <a:gdLst>
              <a:gd name="connsiteX0" fmla="*/ 0 w 5649003"/>
              <a:gd name="connsiteY0" fmla="*/ 5325836 h 10651671"/>
              <a:gd name="connsiteX1" fmla="*/ 2824502 w 5649003"/>
              <a:gd name="connsiteY1" fmla="*/ 0 h 10651671"/>
              <a:gd name="connsiteX2" fmla="*/ 5649004 w 5649003"/>
              <a:gd name="connsiteY2" fmla="*/ 5325836 h 10651671"/>
              <a:gd name="connsiteX3" fmla="*/ 2824502 w 5649003"/>
              <a:gd name="connsiteY3" fmla="*/ 10651672 h 10651671"/>
              <a:gd name="connsiteX4" fmla="*/ 0 w 5649003"/>
              <a:gd name="connsiteY4" fmla="*/ 5325836 h 10651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10651671" fill="none" extrusionOk="0">
                <a:moveTo>
                  <a:pt x="0" y="5325836"/>
                </a:moveTo>
                <a:cubicBezTo>
                  <a:pt x="186946" y="2320485"/>
                  <a:pt x="1438121" y="-52385"/>
                  <a:pt x="2824502" y="0"/>
                </a:cubicBezTo>
                <a:cubicBezTo>
                  <a:pt x="4703838" y="-43168"/>
                  <a:pt x="5583840" y="2369660"/>
                  <a:pt x="5649004" y="5325836"/>
                </a:cubicBezTo>
                <a:cubicBezTo>
                  <a:pt x="5518761" y="8289338"/>
                  <a:pt x="4285196" y="10894014"/>
                  <a:pt x="2824502" y="10651672"/>
                </a:cubicBezTo>
                <a:cubicBezTo>
                  <a:pt x="1536945" y="11016699"/>
                  <a:pt x="142947" y="8418643"/>
                  <a:pt x="0" y="5325836"/>
                </a:cubicBezTo>
                <a:close/>
              </a:path>
              <a:path w="5649003" h="10651671" stroke="0" extrusionOk="0">
                <a:moveTo>
                  <a:pt x="0" y="5325836"/>
                </a:moveTo>
                <a:cubicBezTo>
                  <a:pt x="-54350" y="2332108"/>
                  <a:pt x="1351726" y="167869"/>
                  <a:pt x="2824502" y="0"/>
                </a:cubicBezTo>
                <a:cubicBezTo>
                  <a:pt x="4182679" y="-143942"/>
                  <a:pt x="5672665" y="2549517"/>
                  <a:pt x="5649004" y="5325836"/>
                </a:cubicBezTo>
                <a:cubicBezTo>
                  <a:pt x="5518596" y="8280244"/>
                  <a:pt x="4081190" y="10622204"/>
                  <a:pt x="2824502" y="10651672"/>
                </a:cubicBezTo>
                <a:cubicBezTo>
                  <a:pt x="1216708" y="10537144"/>
                  <a:pt x="-100850" y="8264979"/>
                  <a:pt x="0" y="5325836"/>
                </a:cubicBezTo>
                <a:close/>
              </a:path>
            </a:pathLst>
          </a:custGeom>
          <a:solidFill>
            <a:schemeClr val="accent1"/>
          </a:solidFill>
          <a:ln w="571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544" y="1911096"/>
            <a:ext cx="8055864" cy="20766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dirty="0">
                <a:solidFill>
                  <a:schemeClr val="bg1"/>
                </a:solidFill>
              </a:rPr>
              <a:t>What is a Message?</a:t>
            </a:r>
            <a:endParaRPr lang="en-US" sz="5600" dirty="0">
              <a:solidFill>
                <a:schemeClr val="bg1"/>
              </a:solidFill>
              <a:latin typeface="The Hand Extrablack" panose="03070A02030502020204" pitchFamily="66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5A5F76-BDA0-425F-B9DC-A39D34304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51564" y="4353507"/>
            <a:ext cx="4485824" cy="932688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Information intended to persuade or move the recipient to action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4864AF2-3D44-A34F-9C40-B1A97EC0EF38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 Hand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03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1028</Words>
  <Application>Microsoft Macintosh PowerPoint</Application>
  <PresentationFormat>Widescreen</PresentationFormat>
  <Paragraphs>173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Modern Love</vt:lpstr>
      <vt:lpstr>The Hand</vt:lpstr>
      <vt:lpstr>The Hand Extrablack</vt:lpstr>
      <vt:lpstr>SketchyVTI</vt:lpstr>
      <vt:lpstr>Fundamentals of Advocacy Communications</vt:lpstr>
      <vt:lpstr>Join the JusticeVoices network at voicesforciviljustice.org (or click the link in the chat)</vt:lpstr>
      <vt:lpstr>Our agenda</vt:lpstr>
      <vt:lpstr>What does success look like?</vt:lpstr>
      <vt:lpstr>Who has the power to make your objective reality?</vt:lpstr>
      <vt:lpstr>Power Audiences</vt:lpstr>
      <vt:lpstr>What does your audience need to believe for that to happen?</vt:lpstr>
      <vt:lpstr>PowerPoint Presentation</vt:lpstr>
      <vt:lpstr>What is a Message?</vt:lpstr>
      <vt:lpstr>Values-Based Messaging</vt:lpstr>
      <vt:lpstr>Lead with shared values</vt:lpstr>
      <vt:lpstr>A model for values-based messaging: “VPSA”</vt:lpstr>
      <vt:lpstr>In context, this might look like…</vt:lpstr>
      <vt:lpstr>How is your message going to reach the right audience?</vt:lpstr>
      <vt:lpstr>Some examples of media tactics </vt:lpstr>
      <vt:lpstr>A note on paid media</vt:lpstr>
      <vt:lpstr>Bare-bones media relations</vt:lpstr>
      <vt:lpstr>PowerPoint Presentation</vt:lpstr>
      <vt:lpstr>Every story pitch must answer</vt:lpstr>
      <vt:lpstr>Finding a reporter’s email</vt:lpstr>
      <vt:lpstr>Interview DO’s and DON’Ts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Relations Fundamentals</dc:title>
  <dc:creator>Samuel Scarrow</dc:creator>
  <cp:lastModifiedBy>Samuel Scarrow</cp:lastModifiedBy>
  <cp:revision>64</cp:revision>
  <dcterms:created xsi:type="dcterms:W3CDTF">2020-07-15T18:03:57Z</dcterms:created>
  <dcterms:modified xsi:type="dcterms:W3CDTF">2021-03-18T22:09:27Z</dcterms:modified>
</cp:coreProperties>
</file>